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0058400" cy="7772400"/>
  <p:notesSz cx="6858000" cy="9144000"/>
  <p:embeddedFontLst>
    <p:embeddedFont>
      <p:font typeface="Avenir" panose="02000503020000020003" pitchFamily="2" charset="0"/>
      <p:regular r:id="rId5"/>
      <p:italic r:id="rId6"/>
    </p:embeddedFont>
    <p:embeddedFont>
      <p:font typeface="Avenir Book" panose="02000503020000020003" pitchFamily="2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iHCT8bLuQLftzJ8PcNnoPgl15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66816"/>
  </p:normalViewPr>
  <p:slideViewPr>
    <p:cSldViewPr snapToGrid="0" snapToObjects="1">
      <p:cViewPr>
        <p:scale>
          <a:sx n="65" d="100"/>
          <a:sy n="65" d="100"/>
        </p:scale>
        <p:origin x="48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Organization” With The Name Of Your Company: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Organization’s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Organization’s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563442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989089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marL="914400" lvl="1" indent="-42418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marL="1371600" lvl="2" indent="-396239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marL="1828800" lvl="3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livesafemobil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mailto:support@livesafemobile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4E220F4-E4AA-A946-A685-12349C353EF7}"/>
              </a:ext>
            </a:extLst>
          </p:cNvPr>
          <p:cNvSpPr/>
          <p:nvPr/>
        </p:nvSpPr>
        <p:spPr>
          <a:xfrm>
            <a:off x="0" y="2"/>
            <a:ext cx="10058400" cy="1285873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FC1ECA7-1597-2B42-B265-C2EF820CF831}"/>
              </a:ext>
            </a:extLst>
          </p:cNvPr>
          <p:cNvSpPr txBox="1">
            <a:spLocks/>
          </p:cNvSpPr>
          <p:nvPr/>
        </p:nvSpPr>
        <p:spPr>
          <a:xfrm>
            <a:off x="502920" y="1"/>
            <a:ext cx="9022080" cy="128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Instructions For 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Customizing Templates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8A8FC2B-18C6-4242-B00B-2D972CEA8446}"/>
              </a:ext>
            </a:extLst>
          </p:cNvPr>
          <p:cNvSpPr txBox="1">
            <a:spLocks/>
          </p:cNvSpPr>
          <p:nvPr/>
        </p:nvSpPr>
        <p:spPr>
          <a:xfrm>
            <a:off x="502921" y="1714500"/>
            <a:ext cx="9047479" cy="531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To save a slide as a PDF, ready to print: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Click File &gt;&gt; Export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Choose “PDF” from the file format dropdown box 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“Save Current Slide Only”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where to save it and click “Export”</a:t>
            </a: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Questions? </a:t>
            </a:r>
          </a:p>
          <a:p>
            <a:pPr algn="l"/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Reach out to </a:t>
            </a: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  <a:hlinkClick r:id="rId3"/>
              </a:rPr>
              <a:t>support@livesafemobile.com</a:t>
            </a: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.</a:t>
            </a: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07BFDDC-C739-B041-9B54-A123BEEB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26" y="2362658"/>
            <a:ext cx="1659282" cy="3591103"/>
          </a:xfrm>
          <a:prstGeom prst="rect">
            <a:avLst/>
          </a:prstGeom>
        </p:spPr>
      </p:pic>
      <p:pic>
        <p:nvPicPr>
          <p:cNvPr id="36" name="Picture 35" descr="A close up of a screen&#10;&#10;Description automatically generated">
            <a:extLst>
              <a:ext uri="{FF2B5EF4-FFF2-40B4-BE49-F238E27FC236}">
                <a16:creationId xmlns:a16="http://schemas.microsoft.com/office/drawing/2014/main" id="{614D1B18-F8AE-5247-AFAC-3C1103EB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66" y="2163175"/>
            <a:ext cx="2075202" cy="3990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C8AFA-AAE7-064F-8A45-71D6564DAE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rcRect/>
          <a:stretch/>
        </p:blipFill>
        <p:spPr>
          <a:xfrm>
            <a:off x="5230071" y="-178905"/>
            <a:ext cx="5017013" cy="5902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18A51-44B4-D74E-89DF-89D8BCCE8724}"/>
              </a:ext>
            </a:extLst>
          </p:cNvPr>
          <p:cNvSpPr txBox="1"/>
          <p:nvPr/>
        </p:nvSpPr>
        <p:spPr>
          <a:xfrm>
            <a:off x="2800973" y="6080506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PROFILE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Register with your mobile number &amp; organization email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9EF81-CE29-1245-9F8D-C250C01AD6F2}"/>
              </a:ext>
            </a:extLst>
          </p:cNvPr>
          <p:cNvSpPr txBox="1"/>
          <p:nvPr/>
        </p:nvSpPr>
        <p:spPr>
          <a:xfrm>
            <a:off x="5185063" y="607462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CONNECT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organization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DD006F-B46C-6445-9567-F5D4C4FCC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D43586-FC99-0844-9CA4-9FB0D66541A4}"/>
              </a:ext>
            </a:extLst>
          </p:cNvPr>
          <p:cNvCxnSpPr>
            <a:cxnSpLocks/>
          </p:cNvCxnSpPr>
          <p:nvPr/>
        </p:nvCxnSpPr>
        <p:spPr>
          <a:xfrm>
            <a:off x="3500437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A5064D-E609-6C4B-80CD-429F0CB87726}"/>
              </a:ext>
            </a:extLst>
          </p:cNvPr>
          <p:cNvSpPr txBox="1"/>
          <p:nvPr/>
        </p:nvSpPr>
        <p:spPr>
          <a:xfrm>
            <a:off x="3686176" y="342903"/>
            <a:ext cx="5929311" cy="11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Download LiveSafe &amp; 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Access WorkSafe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CC463F-EA4F-B14B-A98D-ECB8861373C7}"/>
              </a:ext>
            </a:extLst>
          </p:cNvPr>
          <p:cNvSpPr txBox="1"/>
          <p:nvPr/>
        </p:nvSpPr>
        <p:spPr>
          <a:xfrm>
            <a:off x="7466593" y="607334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WORK SAFE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Complete the daily check in or health survey, access CDC COVID-19 information, or ask a COVID-19 question.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9FBA9C-753E-6248-87AF-E277C1C9177C}"/>
              </a:ext>
            </a:extLst>
          </p:cNvPr>
          <p:cNvSpPr/>
          <p:nvPr/>
        </p:nvSpPr>
        <p:spPr>
          <a:xfrm>
            <a:off x="3756078" y="1790042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167214C-5C1B-9A43-9CE6-422D2C4FF04D}"/>
              </a:ext>
            </a:extLst>
          </p:cNvPr>
          <p:cNvSpPr/>
          <p:nvPr/>
        </p:nvSpPr>
        <p:spPr>
          <a:xfrm>
            <a:off x="6071577" y="1773212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B1C360F-FB66-CE4D-A206-68DE43BC21E5}"/>
              </a:ext>
            </a:extLst>
          </p:cNvPr>
          <p:cNvSpPr/>
          <p:nvPr/>
        </p:nvSpPr>
        <p:spPr>
          <a:xfrm>
            <a:off x="8344460" y="1771927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7B365A-CF2E-6547-A26F-D553B612DE67}"/>
              </a:ext>
            </a:extLst>
          </p:cNvPr>
          <p:cNvGrpSpPr/>
          <p:nvPr/>
        </p:nvGrpSpPr>
        <p:grpSpPr>
          <a:xfrm>
            <a:off x="496356" y="1792169"/>
            <a:ext cx="2286000" cy="4989057"/>
            <a:chOff x="496356" y="2048192"/>
            <a:chExt cx="2286000" cy="49890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B64EFE-ECA7-D245-A83B-58DCE103921E}"/>
                </a:ext>
              </a:extLst>
            </p:cNvPr>
            <p:cNvSpPr txBox="1"/>
            <p:nvPr/>
          </p:nvSpPr>
          <p:spPr>
            <a:xfrm>
              <a:off x="496356" y="6329363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venir Book" panose="02000503020000020003" pitchFamily="2" charset="0"/>
                  <a:cs typeface="Arial" panose="020B0604020202020204" pitchFamily="34" charset="0"/>
                </a:rPr>
                <a:t>APP STORE</a:t>
              </a:r>
            </a:p>
            <a:p>
              <a:pPr algn="ctr"/>
              <a:r>
                <a:rPr lang="en-US" sz="1200" dirty="0">
                  <a:latin typeface="Avenir Book" panose="02000503020000020003" pitchFamily="2" charset="0"/>
                  <a:cs typeface="Arial Narrow" panose="020B0604020202020204" pitchFamily="34" charset="0"/>
                </a:rPr>
                <a:t>Download “LiveSafe” from Google Play or the App Store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E45CDB-4C4C-1F48-9ABC-6C97645889CB}"/>
                </a:ext>
              </a:extLst>
            </p:cNvPr>
            <p:cNvSpPr/>
            <p:nvPr/>
          </p:nvSpPr>
          <p:spPr>
            <a:xfrm>
              <a:off x="1459070" y="2048192"/>
              <a:ext cx="360573" cy="36057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9B5953A-57FD-EA46-9B34-26E06542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714" y="2602519"/>
              <a:ext cx="1659284" cy="3591107"/>
            </a:xfrm>
            <a:prstGeom prst="rect">
              <a:avLst/>
            </a:prstGeom>
          </p:spPr>
        </p:pic>
      </p:grp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15E3A7-1DDE-9841-9CF9-30A1949DD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222" y="2347784"/>
            <a:ext cx="1659282" cy="3591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D404EB-BC25-FA44-96DC-9ABFA88AAE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703752" y="2346499"/>
            <a:ext cx="1659282" cy="3591103"/>
          </a:xfrm>
          <a:prstGeom prst="rect">
            <a:avLst/>
          </a:prstGeom>
        </p:spPr>
      </p:pic>
      <p:pic>
        <p:nvPicPr>
          <p:cNvPr id="42" name="Picture 41" descr="A close up of a screen&#10;&#10;Description automatically generated">
            <a:extLst>
              <a:ext uri="{FF2B5EF4-FFF2-40B4-BE49-F238E27FC236}">
                <a16:creationId xmlns:a16="http://schemas.microsoft.com/office/drawing/2014/main" id="{58411AD9-26E9-CF45-9C0E-DAF56A5E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92" y="2163175"/>
            <a:ext cx="2075202" cy="3990070"/>
          </a:xfrm>
          <a:prstGeom prst="rect">
            <a:avLst/>
          </a:prstGeom>
        </p:spPr>
      </p:pic>
      <p:pic>
        <p:nvPicPr>
          <p:cNvPr id="37" name="Picture 36" descr="A close up of a screen&#10;&#10;Description automatically generated">
            <a:extLst>
              <a:ext uri="{FF2B5EF4-FFF2-40B4-BE49-F238E27FC236}">
                <a16:creationId xmlns:a16="http://schemas.microsoft.com/office/drawing/2014/main" id="{8306ABA0-0270-574D-8816-1618BA0D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3" y="2163175"/>
            <a:ext cx="2075202" cy="3990070"/>
          </a:xfrm>
          <a:prstGeom prst="rect">
            <a:avLst/>
          </a:prstGeom>
        </p:spPr>
      </p:pic>
      <p:pic>
        <p:nvPicPr>
          <p:cNvPr id="38" name="Picture 37" descr="A close up of a screen&#10;&#10;Description automatically generated">
            <a:extLst>
              <a:ext uri="{FF2B5EF4-FFF2-40B4-BE49-F238E27FC236}">
                <a16:creationId xmlns:a16="http://schemas.microsoft.com/office/drawing/2014/main" id="{2F67244A-916E-3642-B065-766E639C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79" y="2186040"/>
            <a:ext cx="2075202" cy="3990070"/>
          </a:xfrm>
          <a:prstGeom prst="rect">
            <a:avLst/>
          </a:prstGeom>
        </p:spPr>
      </p:pic>
      <p:sp>
        <p:nvSpPr>
          <p:cNvPr id="25" name="Google Shape;106;p2">
            <a:extLst>
              <a:ext uri="{FF2B5EF4-FFF2-40B4-BE49-F238E27FC236}">
                <a16:creationId xmlns:a16="http://schemas.microsoft.com/office/drawing/2014/main" id="{8CB80F75-2BE4-5045-B995-11867C8050A6}"/>
              </a:ext>
            </a:extLst>
          </p:cNvPr>
          <p:cNvSpPr/>
          <p:nvPr/>
        </p:nvSpPr>
        <p:spPr>
          <a:xfrm>
            <a:off x="437830" y="7450847"/>
            <a:ext cx="91827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Having issues accessing WorkSafe via the LiveSafe Mobile App? Reach out to </a:t>
            </a:r>
            <a:r>
              <a:rPr lang="en-US" sz="1400" b="0" i="0" u="sng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support@livesafemobile.com</a:t>
            </a:r>
            <a:endParaRPr sz="1400" b="0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7417106C-BB0F-064D-AB85-2794A2672E67}"/>
              </a:ext>
            </a:extLst>
          </p:cNvPr>
          <p:cNvSpPr txBox="1"/>
          <p:nvPr/>
        </p:nvSpPr>
        <p:spPr>
          <a:xfrm>
            <a:off x="2194532" y="7150558"/>
            <a:ext cx="56693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Application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Deeplink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1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Link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33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384</Words>
  <Application>Microsoft Macintosh PowerPoint</Application>
  <PresentationFormat>Custom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Avenir</vt:lpstr>
      <vt:lpstr>Avenir Book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Courtney Newcomb</cp:lastModifiedBy>
  <cp:revision>6</cp:revision>
  <dcterms:created xsi:type="dcterms:W3CDTF">2018-12-13T16:31:19Z</dcterms:created>
  <dcterms:modified xsi:type="dcterms:W3CDTF">2020-09-03T20:35:39Z</dcterms:modified>
</cp:coreProperties>
</file>