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5240000" cy="8001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452602" latinLnBrk="0">
      <a:defRPr sz="1900">
        <a:latin typeface="+mj-lt"/>
        <a:ea typeface="+mj-ea"/>
        <a:cs typeface="+mj-cs"/>
        <a:sym typeface="Calibri"/>
      </a:defRPr>
    </a:lvl1pPr>
    <a:lvl2pPr indent="228600" defTabSz="1452602" latinLnBrk="0">
      <a:defRPr sz="1900">
        <a:latin typeface="+mj-lt"/>
        <a:ea typeface="+mj-ea"/>
        <a:cs typeface="+mj-cs"/>
        <a:sym typeface="Calibri"/>
      </a:defRPr>
    </a:lvl2pPr>
    <a:lvl3pPr indent="457200" defTabSz="1452602" latinLnBrk="0">
      <a:defRPr sz="1900">
        <a:latin typeface="+mj-lt"/>
        <a:ea typeface="+mj-ea"/>
        <a:cs typeface="+mj-cs"/>
        <a:sym typeface="Calibri"/>
      </a:defRPr>
    </a:lvl3pPr>
    <a:lvl4pPr indent="685800" defTabSz="1452602" latinLnBrk="0">
      <a:defRPr sz="1900">
        <a:latin typeface="+mj-lt"/>
        <a:ea typeface="+mj-ea"/>
        <a:cs typeface="+mj-cs"/>
        <a:sym typeface="Calibri"/>
      </a:defRPr>
    </a:lvl4pPr>
    <a:lvl5pPr indent="914400" defTabSz="1452602" latinLnBrk="0">
      <a:defRPr sz="1900">
        <a:latin typeface="+mj-lt"/>
        <a:ea typeface="+mj-ea"/>
        <a:cs typeface="+mj-cs"/>
        <a:sym typeface="Calibri"/>
      </a:defRPr>
    </a:lvl5pPr>
    <a:lvl6pPr indent="1143000" defTabSz="1452602" latinLnBrk="0">
      <a:defRPr sz="1900">
        <a:latin typeface="+mj-lt"/>
        <a:ea typeface="+mj-ea"/>
        <a:cs typeface="+mj-cs"/>
        <a:sym typeface="Calibri"/>
      </a:defRPr>
    </a:lvl6pPr>
    <a:lvl7pPr indent="1371600" defTabSz="1452602" latinLnBrk="0">
      <a:defRPr sz="1900">
        <a:latin typeface="+mj-lt"/>
        <a:ea typeface="+mj-ea"/>
        <a:cs typeface="+mj-cs"/>
        <a:sym typeface="Calibri"/>
      </a:defRPr>
    </a:lvl7pPr>
    <a:lvl8pPr indent="1600200" defTabSz="1452602" latinLnBrk="0">
      <a:defRPr sz="1900">
        <a:latin typeface="+mj-lt"/>
        <a:ea typeface="+mj-ea"/>
        <a:cs typeface="+mj-cs"/>
        <a:sym typeface="Calibri"/>
      </a:defRPr>
    </a:lvl8pPr>
    <a:lvl9pPr indent="1828800" defTabSz="1452602" latinLnBrk="0">
      <a:defRPr sz="1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Shape 1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Update Name: </a:t>
            </a:r>
          </a:p>
          <a:p>
            <a:pPr marL="228600" indent="-228600">
              <a:buSzPct val="100000"/>
              <a:buAutoNum type="arabicParenR" startAt="1"/>
            </a:pPr>
            <a:r>
              <a:t>Click text box with “[ORG NAME]”  </a:t>
            </a:r>
          </a:p>
          <a:p>
            <a:pPr marL="228600" indent="-228600">
              <a:buSzPct val="100000"/>
              <a:buAutoNum type="arabicParenR" startAt="1"/>
            </a:pPr>
            <a:r>
              <a:t>Type in your organization’s name </a:t>
            </a:r>
          </a:p>
          <a:p>
            <a:pPr>
              <a:defRPr b="1"/>
            </a:pPr>
          </a:p>
          <a:p>
            <a:pPr>
              <a:defRPr b="1"/>
            </a:pPr>
            <a:r>
              <a:t>To Change Background Color: </a:t>
            </a:r>
          </a:p>
          <a:p>
            <a:pPr marL="228600" indent="-228600">
              <a:buSzPct val="100000"/>
              <a:buAutoNum type="arabicParenR" startAt="1"/>
            </a:pPr>
            <a:r>
              <a:t>Click edge of blue box    </a:t>
            </a:r>
          </a:p>
          <a:p>
            <a:pPr marL="228600" indent="-228600">
              <a:buSzPct val="100000"/>
              <a:buAutoNum type="arabicParenR" startAt="1"/>
            </a:pPr>
            <a:r>
              <a:t>Click “Shape Format” tab    </a:t>
            </a:r>
            <a:endParaRPr b="1"/>
          </a:p>
          <a:p>
            <a:pPr marL="228600" indent="-228600">
              <a:buSzPct val="100000"/>
              <a:buAutoNum type="arabicParenR" startAt="1"/>
            </a:pPr>
            <a:r>
              <a:t>Click “Shape Fill”   </a:t>
            </a:r>
            <a:endParaRPr b="1"/>
          </a:p>
          <a:p>
            <a:pPr marL="228600" indent="-228600">
              <a:buSzPct val="100000"/>
              <a:buAutoNum type="arabicParenR" startAt="1"/>
            </a:pPr>
            <a:r>
              <a:t>Choose preset color or for a custom color, select ”More Fill Colors” and enter in hex code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905397" y="1309424"/>
            <a:ext cx="11432382" cy="2785534"/>
          </a:xfrm>
          <a:prstGeom prst="rect">
            <a:avLst/>
          </a:prstGeom>
        </p:spPr>
        <p:txBody>
          <a:bodyPr anchor="b"/>
          <a:lstStyle>
            <a:lvl1pPr algn="ctr"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905397" y="4202377"/>
            <a:ext cx="11432382" cy="193172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800"/>
            </a:lvl1pPr>
            <a:lvl2pPr marL="0" indent="533415" algn="ctr">
              <a:buSzTx/>
              <a:buFontTx/>
              <a:buNone/>
              <a:defRPr sz="2800"/>
            </a:lvl2pPr>
            <a:lvl3pPr marL="0" indent="1066830" algn="ctr">
              <a:buSzTx/>
              <a:buFontTx/>
              <a:buNone/>
              <a:defRPr sz="2800"/>
            </a:lvl3pPr>
            <a:lvl4pPr marL="0" indent="1600246" algn="ctr">
              <a:buSzTx/>
              <a:buFontTx/>
              <a:buNone/>
              <a:defRPr sz="2800"/>
            </a:lvl4pPr>
            <a:lvl5pPr marL="0" indent="2133661" algn="ctr"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7"/>
          <p:cNvSpPr/>
          <p:nvPr>
            <p:ph type="pic" idx="21"/>
          </p:nvPr>
        </p:nvSpPr>
        <p:spPr>
          <a:xfrm>
            <a:off x="0" y="0"/>
            <a:ext cx="15243175" cy="800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xfrm>
            <a:off x="7366000" y="7199841"/>
            <a:ext cx="3556000" cy="4318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040028" y="1994694"/>
            <a:ext cx="13147239" cy="3328194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040028" y="5354373"/>
            <a:ext cx="13147239" cy="175021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888888"/>
                </a:solidFill>
              </a:defRPr>
            </a:lvl1pPr>
            <a:lvl2pPr marL="0" indent="533415">
              <a:buSzTx/>
              <a:buFontTx/>
              <a:buNone/>
              <a:defRPr sz="2800">
                <a:solidFill>
                  <a:srgbClr val="888888"/>
                </a:solidFill>
              </a:defRPr>
            </a:lvl2pPr>
            <a:lvl3pPr marL="0" indent="1066830">
              <a:buSzTx/>
              <a:buFontTx/>
              <a:buNone/>
              <a:defRPr sz="2800">
                <a:solidFill>
                  <a:srgbClr val="888888"/>
                </a:solidFill>
              </a:defRPr>
            </a:lvl3pPr>
            <a:lvl4pPr marL="0" indent="1600246">
              <a:buSzTx/>
              <a:buFontTx/>
              <a:buNone/>
              <a:defRPr sz="2800">
                <a:solidFill>
                  <a:srgbClr val="888888"/>
                </a:solidFill>
              </a:defRPr>
            </a:lvl4pPr>
            <a:lvl5pPr marL="0" indent="2133661">
              <a:buSzTx/>
              <a:buFontTx/>
              <a:buNone/>
              <a:defRPr sz="28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1047968" y="2129895"/>
            <a:ext cx="6478350" cy="50765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1049954" y="425980"/>
            <a:ext cx="13147238" cy="154649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049954" y="1961357"/>
            <a:ext cx="6448577" cy="96123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800"/>
            </a:lvl1pPr>
            <a:lvl2pPr marL="0" indent="533415">
              <a:buSzTx/>
              <a:buFontTx/>
              <a:buNone/>
              <a:defRPr b="1" sz="2800"/>
            </a:lvl2pPr>
            <a:lvl3pPr marL="0" indent="1066830">
              <a:buSzTx/>
              <a:buFontTx/>
              <a:buNone/>
              <a:defRPr b="1" sz="2800"/>
            </a:lvl3pPr>
            <a:lvl4pPr marL="0" indent="1600246">
              <a:buSzTx/>
              <a:buFontTx/>
              <a:buNone/>
              <a:defRPr b="1" sz="2800"/>
            </a:lvl4pPr>
            <a:lvl5pPr marL="0" indent="2133661">
              <a:buSzTx/>
              <a:buFontTx/>
              <a:buNone/>
              <a:defRPr b="1"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7716856" y="1961357"/>
            <a:ext cx="6480336" cy="96123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1049954" y="533400"/>
            <a:ext cx="4916321" cy="1866900"/>
          </a:xfrm>
          <a:prstGeom prst="rect">
            <a:avLst/>
          </a:prstGeom>
        </p:spPr>
        <p:txBody>
          <a:bodyPr anchor="b"/>
          <a:lstStyle>
            <a:lvl1pPr>
              <a:defRPr sz="37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6480335" y="1151995"/>
            <a:ext cx="7716857" cy="5685897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 marL="841796" indent="-308381">
              <a:defRPr sz="3700"/>
            </a:lvl2pPr>
            <a:lvl3pPr marL="1419265" indent="-352435">
              <a:defRPr sz="3700"/>
            </a:lvl3pPr>
            <a:lvl4pPr marL="2029296" indent="-429051">
              <a:defRPr sz="3700"/>
            </a:lvl4pPr>
            <a:lvl5pPr marL="2562712" indent="-429051"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1049953" y="2400300"/>
            <a:ext cx="4916322" cy="444685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8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049954" y="533400"/>
            <a:ext cx="4916321" cy="1866900"/>
          </a:xfrm>
          <a:prstGeom prst="rect">
            <a:avLst/>
          </a:prstGeom>
        </p:spPr>
        <p:txBody>
          <a:bodyPr anchor="b"/>
          <a:lstStyle>
            <a:lvl1pPr>
              <a:defRPr sz="37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480335" y="1151995"/>
            <a:ext cx="7716857" cy="56858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49954" y="2400300"/>
            <a:ext cx="4916321" cy="444685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533415">
              <a:buSzTx/>
              <a:buFontTx/>
              <a:buNone/>
              <a:defRPr sz="1800"/>
            </a:lvl2pPr>
            <a:lvl3pPr marL="0" indent="1066830">
              <a:buSzTx/>
              <a:buFontTx/>
              <a:buNone/>
              <a:defRPr sz="1800"/>
            </a:lvl3pPr>
            <a:lvl4pPr marL="0" indent="1600246">
              <a:buSzTx/>
              <a:buFontTx/>
              <a:buNone/>
              <a:defRPr sz="1800"/>
            </a:lvl4pPr>
            <a:lvl5pPr marL="0" indent="2133661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47968" y="425980"/>
            <a:ext cx="13147239" cy="15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47968" y="2129895"/>
            <a:ext cx="13147239" cy="507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3910836" y="7488331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6683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1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66707" marR="0" indent="-266707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38224" marR="0" indent="-304809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437901" marR="0" indent="-371071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2006656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540073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073487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606903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4140318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673734" marR="0" indent="-406412" algn="l" defTabSz="1066830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upport@livesafemobile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4"/>
          <p:cNvSpPr/>
          <p:nvPr/>
        </p:nvSpPr>
        <p:spPr>
          <a:xfrm>
            <a:off x="0" y="-1"/>
            <a:ext cx="15243175" cy="1998135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Title 1"/>
          <p:cNvSpPr txBox="1"/>
          <p:nvPr>
            <p:ph type="title"/>
          </p:nvPr>
        </p:nvSpPr>
        <p:spPr>
          <a:xfrm>
            <a:off x="533400" y="338665"/>
            <a:ext cx="13601700" cy="1413936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Instructions For Customizing Templates</a:t>
            </a:r>
          </a:p>
        </p:txBody>
      </p:sp>
      <p:sp>
        <p:nvSpPr>
          <p:cNvPr id="104" name="Content Placeholder 2"/>
          <p:cNvSpPr txBox="1"/>
          <p:nvPr>
            <p:ph type="body" sz="half" idx="1"/>
          </p:nvPr>
        </p:nvSpPr>
        <p:spPr>
          <a:xfrm>
            <a:off x="514351" y="2457450"/>
            <a:ext cx="10544707" cy="4389547"/>
          </a:xfrm>
          <a:prstGeom prst="rect">
            <a:avLst/>
          </a:prstGeom>
        </p:spPr>
        <p:txBody>
          <a:bodyPr/>
          <a:lstStyle/>
          <a:p>
            <a:pPr marL="0" indent="0" defTabSz="960147">
              <a:spcBef>
                <a:spcPts val="900"/>
              </a:spcBef>
              <a:buSzTx/>
              <a:buNone/>
              <a:defRPr sz="2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To save a slide as an image:</a:t>
            </a:r>
          </a:p>
          <a:p>
            <a:pPr marL="576072" indent="-329183" defTabSz="960147">
              <a:spcBef>
                <a:spcPts val="900"/>
              </a:spcBef>
              <a:buFontTx/>
              <a:buAutoNum type="arabicPeriod" startAt="1"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Click File &gt;&gt; Export</a:t>
            </a:r>
          </a:p>
          <a:p>
            <a:pPr marL="576072" indent="-329183" defTabSz="960147">
              <a:spcBef>
                <a:spcPts val="900"/>
              </a:spcBef>
              <a:buFontTx/>
              <a:buAutoNum type="arabicPeriod" startAt="1"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Choose “PNG” from the file format dropdown box. </a:t>
            </a:r>
          </a:p>
          <a:p>
            <a:pPr marL="576072" indent="-329183" defTabSz="960147">
              <a:spcBef>
                <a:spcPts val="900"/>
              </a:spcBef>
              <a:buFontTx/>
              <a:buAutoNum type="arabicPeriod" startAt="1"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Select “Save Every Slide” or “Save Current Slide Only”.</a:t>
            </a:r>
          </a:p>
          <a:p>
            <a:pPr marL="576072" indent="-329183" defTabSz="960147">
              <a:spcBef>
                <a:spcPts val="900"/>
              </a:spcBef>
              <a:buFontTx/>
              <a:buAutoNum type="arabicPeriod" startAt="1"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Select where to save it and click “Export”</a:t>
            </a:r>
          </a:p>
          <a:p>
            <a:pPr marL="576072" indent="-329183" defTabSz="960147">
              <a:spcBef>
                <a:spcPts val="900"/>
              </a:spcBef>
              <a:buFontTx/>
              <a:buAutoNum type="arabicPeriod" startAt="1"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marL="0" indent="0" defTabSz="960147">
              <a:spcBef>
                <a:spcPts val="900"/>
              </a:spcBef>
              <a:buSzTx/>
              <a:buNone/>
              <a:defRPr sz="27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Questions? </a:t>
            </a:r>
          </a:p>
          <a:p>
            <a:pPr marL="0" indent="0" defTabSz="960147">
              <a:spcBef>
                <a:spcPts val="900"/>
              </a:spcBef>
              <a:buSzTx/>
              <a:buNone/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Reach out to </a:t>
            </a: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support@livesafemobile.com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7305" r="0" b="14045"/>
          <a:stretch>
            <a:fillRect/>
          </a:stretch>
        </p:blipFill>
        <p:spPr>
          <a:xfrm>
            <a:off x="0" y="-1"/>
            <a:ext cx="15243175" cy="800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ctangle 10"/>
          <p:cNvSpPr/>
          <p:nvPr/>
        </p:nvSpPr>
        <p:spPr>
          <a:xfrm>
            <a:off x="0" y="0"/>
            <a:ext cx="15243175" cy="8001000"/>
          </a:xfrm>
          <a:prstGeom prst="rect">
            <a:avLst/>
          </a:prstGeom>
          <a:solidFill>
            <a:srgbClr val="000000">
              <a:alpha val="7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Rectangle 11"/>
          <p:cNvSpPr/>
          <p:nvPr/>
        </p:nvSpPr>
        <p:spPr>
          <a:xfrm>
            <a:off x="17463" y="0"/>
            <a:ext cx="15243175" cy="8001000"/>
          </a:xfrm>
          <a:prstGeom prst="rect">
            <a:avLst/>
          </a:prstGeom>
          <a:solidFill>
            <a:srgbClr val="1AB1E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9" name="TextBox 12"/>
          <p:cNvSpPr txBox="1"/>
          <p:nvPr/>
        </p:nvSpPr>
        <p:spPr>
          <a:xfrm>
            <a:off x="7627620" y="977059"/>
            <a:ext cx="6652261" cy="54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Out late for holiday festivities? </a:t>
            </a:r>
          </a:p>
          <a:p>
            <a:pPr>
              <a:defRPr sz="3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Remember to use the LiveSafe SafeWalk feature to virtually accompany friends and family to their destinations, whether they’re walking or driving</a:t>
            </a:r>
          </a:p>
        </p:txBody>
      </p:sp>
      <p:sp>
        <p:nvSpPr>
          <p:cNvPr id="110" name="Rectangle 13"/>
          <p:cNvSpPr/>
          <p:nvPr/>
        </p:nvSpPr>
        <p:spPr>
          <a:xfrm>
            <a:off x="7639050" y="2732433"/>
            <a:ext cx="3943351" cy="201266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Rectangle 5"/>
          <p:cNvSpPr/>
          <p:nvPr/>
        </p:nvSpPr>
        <p:spPr>
          <a:xfrm>
            <a:off x="0" y="6026427"/>
            <a:ext cx="15243175" cy="11794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1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12" y="914714"/>
            <a:ext cx="2962108" cy="641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4969" y="570021"/>
            <a:ext cx="3710576" cy="7134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18" descr="Picture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2337" y="606682"/>
            <a:ext cx="3172398" cy="686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8388" y="273500"/>
            <a:ext cx="3939858" cy="7575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10725" y="6234281"/>
            <a:ext cx="5270501" cy="73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5243176" cy="800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 10"/>
          <p:cNvSpPr/>
          <p:nvPr/>
        </p:nvSpPr>
        <p:spPr>
          <a:xfrm>
            <a:off x="0" y="0"/>
            <a:ext cx="15243175" cy="8001000"/>
          </a:xfrm>
          <a:prstGeom prst="rect">
            <a:avLst/>
          </a:prstGeom>
          <a:solidFill>
            <a:srgbClr val="1AB1E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TextBox 12"/>
          <p:cNvSpPr txBox="1"/>
          <p:nvPr/>
        </p:nvSpPr>
        <p:spPr>
          <a:xfrm>
            <a:off x="6832571" y="297709"/>
            <a:ext cx="8260056" cy="675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Up Late Studying?</a:t>
            </a:r>
          </a:p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  <p:sp>
        <p:nvSpPr>
          <p:cNvPr id="121" name="Rectangle 13"/>
          <p:cNvSpPr/>
          <p:nvPr/>
        </p:nvSpPr>
        <p:spPr>
          <a:xfrm>
            <a:off x="6881100" y="1385166"/>
            <a:ext cx="3943351" cy="201267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9"/>
          <p:cNvSpPr txBox="1"/>
          <p:nvPr/>
        </p:nvSpPr>
        <p:spPr>
          <a:xfrm>
            <a:off x="11434155" y="2070279"/>
            <a:ext cx="3554562" cy="623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You don’t have to walk home late at night alone.</a:t>
            </a:r>
          </a:p>
          <a:p>
            <a:pPr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Remember to use the LiveSafe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SafeWalk</a:t>
            </a:r>
            <a:r>
              <a:t> feature to virtually accompany friends and family to their destinations.</a:t>
            </a:r>
          </a:p>
        </p:txBody>
      </p:sp>
      <p:pic>
        <p:nvPicPr>
          <p:cNvPr id="123" name="Picture 19" descr="Picture 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6939" y="914714"/>
            <a:ext cx="2962107" cy="6410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11" descr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" y="570021"/>
            <a:ext cx="3710576" cy="7134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0" descr="Picture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28263" y="606682"/>
            <a:ext cx="3172397" cy="6865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3532" y="273500"/>
            <a:ext cx="3939857" cy="7575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0856" y="0"/>
            <a:ext cx="10522319" cy="800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6"/>
          <p:cNvSpPr txBox="1"/>
          <p:nvPr/>
        </p:nvSpPr>
        <p:spPr>
          <a:xfrm>
            <a:off x="412922" y="182990"/>
            <a:ext cx="3851911" cy="8663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Stressed About</a:t>
            </a: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Finals?</a:t>
            </a: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5500"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  <p:sp>
        <p:nvSpPr>
          <p:cNvPr id="130" name="Rectangle 17"/>
          <p:cNvSpPr/>
          <p:nvPr/>
        </p:nvSpPr>
        <p:spPr>
          <a:xfrm>
            <a:off x="367202" y="2834187"/>
            <a:ext cx="3943351" cy="201266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Rectangle 18"/>
          <p:cNvSpPr txBox="1"/>
          <p:nvPr/>
        </p:nvSpPr>
        <p:spPr>
          <a:xfrm>
            <a:off x="412922" y="3253563"/>
            <a:ext cx="3989112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Final exams and presentations can be stressful but remember, everything will be okay. </a:t>
            </a:r>
          </a:p>
          <a:p>
            <a:pPr>
              <a:defRPr sz="2800"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>
              <a:defRPr sz="28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Use the LiveSafe app if you or someone you know needs help coping with end-of-semester stress. </a:t>
            </a:r>
          </a:p>
        </p:txBody>
      </p:sp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62678" y="203773"/>
            <a:ext cx="3996423" cy="558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rcRect l="0" t="5746" r="0" b="15520"/>
          <a:stretch>
            <a:fillRect/>
          </a:stretch>
        </p:blipFill>
        <p:spPr>
          <a:xfrm>
            <a:off x="0" y="-1"/>
            <a:ext cx="15243175" cy="8001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Rectangle 13"/>
          <p:cNvSpPr/>
          <p:nvPr/>
        </p:nvSpPr>
        <p:spPr>
          <a:xfrm>
            <a:off x="3049586" y="3642600"/>
            <a:ext cx="9144001" cy="224550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Rectangle 6"/>
          <p:cNvSpPr/>
          <p:nvPr/>
        </p:nvSpPr>
        <p:spPr>
          <a:xfrm>
            <a:off x="0" y="0"/>
            <a:ext cx="15243175" cy="8001000"/>
          </a:xfrm>
          <a:prstGeom prst="rect">
            <a:avLst/>
          </a:prstGeom>
          <a:solidFill>
            <a:srgbClr val="1AB1E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Rectangle 10"/>
          <p:cNvSpPr/>
          <p:nvPr/>
        </p:nvSpPr>
        <p:spPr>
          <a:xfrm>
            <a:off x="1716086" y="1411816"/>
            <a:ext cx="11811001" cy="5884335"/>
          </a:xfrm>
          <a:prstGeom prst="rect">
            <a:avLst/>
          </a:prstGeom>
          <a:solidFill>
            <a:srgbClr val="000000">
              <a:alpha val="76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TextBox 12"/>
          <p:cNvSpPr txBox="1"/>
          <p:nvPr/>
        </p:nvSpPr>
        <p:spPr>
          <a:xfrm>
            <a:off x="2495231" y="1775041"/>
            <a:ext cx="10252711" cy="571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5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Theft is higher than usual during the holiday season</a:t>
            </a:r>
          </a:p>
          <a:p>
            <a:pPr algn="ctr">
              <a:defRPr sz="35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 algn="ctr">
              <a:defRPr sz="36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Take extra precautions and be aware of your surroundings. Lock your doors and secure your valuables and other belongings. Report suspicious activity and thefts to Security via the LiveSafe app.  </a:t>
            </a:r>
          </a:p>
        </p:txBody>
      </p:sp>
      <p:pic>
        <p:nvPicPr>
          <p:cNvPr id="139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01403" y="527053"/>
            <a:ext cx="1240368" cy="1240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Picture 13"/>
          <p:cNvGrpSpPr/>
          <p:nvPr/>
        </p:nvGrpSpPr>
        <p:grpSpPr>
          <a:xfrm>
            <a:off x="2" y="0"/>
            <a:ext cx="15243174" cy="8001000"/>
            <a:chOff x="1" y="0"/>
            <a:chExt cx="15243173" cy="8000999"/>
          </a:xfrm>
        </p:grpSpPr>
        <p:sp>
          <p:nvSpPr>
            <p:cNvPr id="141" name="Rectangle"/>
            <p:cNvSpPr/>
            <p:nvPr/>
          </p:nvSpPr>
          <p:spPr>
            <a:xfrm>
              <a:off x="1" y="0"/>
              <a:ext cx="15243174" cy="80010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2" name="image10.jpeg" descr="image10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10627" r="0" b="10627"/>
            <a:stretch>
              <a:fillRect/>
            </a:stretch>
          </p:blipFill>
          <p:spPr>
            <a:xfrm>
              <a:off x="1" y="-1"/>
              <a:ext cx="15243174" cy="8001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4" name="Rectangle 1"/>
          <p:cNvSpPr/>
          <p:nvPr/>
        </p:nvSpPr>
        <p:spPr>
          <a:xfrm>
            <a:off x="0" y="0"/>
            <a:ext cx="15243175" cy="8001000"/>
          </a:xfrm>
          <a:prstGeom prst="rect">
            <a:avLst/>
          </a:prstGeom>
          <a:solidFill>
            <a:srgbClr val="1AB1E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Rectangle 2"/>
          <p:cNvSpPr/>
          <p:nvPr/>
        </p:nvSpPr>
        <p:spPr>
          <a:xfrm>
            <a:off x="482013" y="4633479"/>
            <a:ext cx="9791701" cy="914401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TextBox 4"/>
          <p:cNvSpPr txBox="1"/>
          <p:nvPr/>
        </p:nvSpPr>
        <p:spPr>
          <a:xfrm>
            <a:off x="527733" y="810491"/>
            <a:ext cx="8341947" cy="540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3000"/>
              </a:lnSpc>
              <a:defRPr sz="12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Happy </a:t>
            </a:r>
          </a:p>
          <a:p>
            <a:pPr>
              <a:lnSpc>
                <a:spcPts val="13000"/>
              </a:lnSpc>
              <a:defRPr sz="12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Holidays </a:t>
            </a:r>
          </a:p>
          <a:p>
            <a:pPr>
              <a:lnSpc>
                <a:spcPts val="5000"/>
              </a:lnSpc>
              <a:defRPr sz="5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lnSpc>
                <a:spcPts val="5000"/>
              </a:lnSpc>
              <a:defRPr sz="5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From your partners in safety!</a:t>
            </a:r>
          </a:p>
        </p:txBody>
      </p:sp>
      <p:pic>
        <p:nvPicPr>
          <p:cNvPr id="14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2013" y="6108987"/>
            <a:ext cx="6623257" cy="9256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0" y="0"/>
            <a:ext cx="15243175" cy="8001000"/>
          </a:xfrm>
          <a:prstGeom prst="rect">
            <a:avLst/>
          </a:prstGeom>
          <a:solidFill>
            <a:srgbClr val="1AB1E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Freeform 3"/>
          <p:cNvSpPr/>
          <p:nvPr/>
        </p:nvSpPr>
        <p:spPr>
          <a:xfrm>
            <a:off x="-1" y="1"/>
            <a:ext cx="15243176" cy="800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" y="0"/>
                </a:moveTo>
                <a:lnTo>
                  <a:pt x="6780" y="0"/>
                </a:lnTo>
                <a:lnTo>
                  <a:pt x="21600" y="10321"/>
                </a:lnTo>
                <a:lnTo>
                  <a:pt x="21557" y="21600"/>
                </a:lnTo>
                <a:lnTo>
                  <a:pt x="10039" y="21556"/>
                </a:lnTo>
                <a:lnTo>
                  <a:pt x="0" y="3702"/>
                </a:lnTo>
                <a:lnTo>
                  <a:pt x="43" y="0"/>
                </a:lnTo>
                <a:close/>
              </a:path>
            </a:pathLst>
          </a:custGeom>
          <a:solidFill>
            <a:srgbClr val="FFFFFF">
              <a:alpha val="28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TextBox 4"/>
          <p:cNvSpPr txBox="1"/>
          <p:nvPr/>
        </p:nvSpPr>
        <p:spPr>
          <a:xfrm>
            <a:off x="768747" y="395748"/>
            <a:ext cx="13892133" cy="2978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0800"/>
              </a:lnSpc>
              <a:defRPr sz="9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[ORG NAME] Security </a:t>
            </a:r>
          </a:p>
          <a:p>
            <a:pPr>
              <a:lnSpc>
                <a:spcPts val="10800"/>
              </a:lnSpc>
              <a:defRPr sz="90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has gone mobile</a:t>
            </a:r>
          </a:p>
        </p:txBody>
      </p:sp>
      <p:grpSp>
        <p:nvGrpSpPr>
          <p:cNvPr id="158" name="Group 2"/>
          <p:cNvGrpSpPr/>
          <p:nvPr/>
        </p:nvGrpSpPr>
        <p:grpSpPr>
          <a:xfrm>
            <a:off x="6213929" y="4191000"/>
            <a:ext cx="8667306" cy="3107467"/>
            <a:chOff x="0" y="0"/>
            <a:chExt cx="8667305" cy="3107466"/>
          </a:xfrm>
        </p:grpSpPr>
        <p:pic>
          <p:nvPicPr>
            <p:cNvPr id="152" name="Picture 5" descr="Picture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2721" y="1388372"/>
              <a:ext cx="1918377" cy="17052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Picture 6" descr="Pictur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319" y="1388372"/>
              <a:ext cx="1841547" cy="1699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Picture 7" descr="Picture 7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727953" y="1388372"/>
              <a:ext cx="1480333" cy="1719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" name="TextBox 8"/>
            <p:cNvSpPr txBox="1"/>
            <p:nvPr/>
          </p:nvSpPr>
          <p:spPr>
            <a:xfrm>
              <a:off x="0" y="0"/>
              <a:ext cx="1983000" cy="1348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1</a:t>
              </a:r>
            </a:p>
            <a:p>
              <a:pPr algn="ctr">
                <a:defRPr sz="2400" u="sng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DOWNLOAD LIVESAFE</a:t>
              </a:r>
            </a:p>
          </p:txBody>
        </p:sp>
        <p:sp>
          <p:nvSpPr>
            <p:cNvPr id="156" name="TextBox 9"/>
            <p:cNvSpPr txBox="1"/>
            <p:nvPr/>
          </p:nvSpPr>
          <p:spPr>
            <a:xfrm>
              <a:off x="3111658" y="0"/>
              <a:ext cx="2386363" cy="1348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2</a:t>
              </a:r>
            </a:p>
            <a:p>
              <a:pPr algn="ctr">
                <a:defRPr sz="2400" u="sng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SHARE</a:t>
              </a:r>
            </a:p>
            <a:p>
              <a:pPr algn="ctr">
                <a:defRPr sz="2400" u="sng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INSIGHTS</a:t>
              </a:r>
            </a:p>
          </p:txBody>
        </p:sp>
        <p:sp>
          <p:nvSpPr>
            <p:cNvPr id="157" name="TextBox 10"/>
            <p:cNvSpPr txBox="1"/>
            <p:nvPr/>
          </p:nvSpPr>
          <p:spPr>
            <a:xfrm>
              <a:off x="6280943" y="0"/>
              <a:ext cx="2386363" cy="1348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venir Heavy"/>
                  <a:ea typeface="Avenir Heavy"/>
                  <a:cs typeface="Avenir Heavy"/>
                  <a:sym typeface="Avenir Heavy"/>
                </a:defRPr>
              </a:pPr>
              <a:r>
                <a:t>3</a:t>
              </a:r>
            </a:p>
            <a:p>
              <a:pPr algn="ctr">
                <a:defRPr sz="2400" u="sng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GET HELP, </a:t>
              </a:r>
            </a:p>
            <a:p>
              <a:pPr algn="ctr">
                <a:defRPr sz="2400" u="sng">
                  <a:solidFill>
                    <a:srgbClr val="FFFFFF"/>
                  </a:solidFill>
                  <a:latin typeface="Avenir Book"/>
                  <a:ea typeface="Avenir Book"/>
                  <a:cs typeface="Avenir Book"/>
                  <a:sym typeface="Avenir Book"/>
                </a:defRPr>
              </a:pPr>
              <a:r>
                <a:t>BE HELP</a:t>
              </a:r>
            </a:p>
          </p:txBody>
        </p:sp>
      </p:grpSp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2013" y="6911309"/>
            <a:ext cx="4965277" cy="6939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