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9"/>
  </p:notesMasterIdLst>
  <p:sldIdLst>
    <p:sldId id="270" r:id="rId5"/>
    <p:sldId id="271" r:id="rId6"/>
    <p:sldId id="272" r:id="rId7"/>
    <p:sldId id="273" r:id="rId8"/>
  </p:sldIdLst>
  <p:sldSz cx="6858000" cy="9144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FDFF"/>
    <a:srgbClr val="6776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EC866B5-5C34-4A04-918F-94D20882CA88}" v="7" dt="2023-06-20T16:54:07.2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6" autoAdjust="0"/>
    <p:restoredTop sz="94660"/>
  </p:normalViewPr>
  <p:slideViewPr>
    <p:cSldViewPr snapToGrid="0">
      <p:cViewPr>
        <p:scale>
          <a:sx n="120" d="100"/>
          <a:sy n="120" d="100"/>
        </p:scale>
        <p:origin x="870" y="-15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ine Parsons" userId="0d368a0f-02f7-4360-9465-a96013d86f56" providerId="ADAL" clId="{9EC866B5-5C34-4A04-918F-94D20882CA88}"/>
    <pc:docChg chg="custSel addSld delSld modSld">
      <pc:chgData name="Christine Parsons" userId="0d368a0f-02f7-4360-9465-a96013d86f56" providerId="ADAL" clId="{9EC866B5-5C34-4A04-918F-94D20882CA88}" dt="2023-06-20T17:06:40.764" v="79" actId="2696"/>
      <pc:docMkLst>
        <pc:docMk/>
      </pc:docMkLst>
      <pc:sldChg chg="addSp delSp modSp new del mod modClrScheme chgLayout">
        <pc:chgData name="Christine Parsons" userId="0d368a0f-02f7-4360-9465-a96013d86f56" providerId="ADAL" clId="{9EC866B5-5C34-4A04-918F-94D20882CA88}" dt="2023-06-20T17:06:40.764" v="79" actId="2696"/>
        <pc:sldMkLst>
          <pc:docMk/>
          <pc:sldMk cId="3045374275" sldId="274"/>
        </pc:sldMkLst>
        <pc:spChg chg="del">
          <ac:chgData name="Christine Parsons" userId="0d368a0f-02f7-4360-9465-a96013d86f56" providerId="ADAL" clId="{9EC866B5-5C34-4A04-918F-94D20882CA88}" dt="2023-06-20T16:48:20.172" v="1" actId="700"/>
          <ac:spMkLst>
            <pc:docMk/>
            <pc:sldMk cId="3045374275" sldId="274"/>
            <ac:spMk id="2" creationId="{02285B44-6D4A-DB92-FA20-4057995DAF00}"/>
          </ac:spMkLst>
        </pc:spChg>
        <pc:spChg chg="del">
          <ac:chgData name="Christine Parsons" userId="0d368a0f-02f7-4360-9465-a96013d86f56" providerId="ADAL" clId="{9EC866B5-5C34-4A04-918F-94D20882CA88}" dt="2023-06-20T16:48:20.172" v="1" actId="700"/>
          <ac:spMkLst>
            <pc:docMk/>
            <pc:sldMk cId="3045374275" sldId="274"/>
            <ac:spMk id="3" creationId="{7A3795CD-D696-2890-1C26-BE3ABC76C21D}"/>
          </ac:spMkLst>
        </pc:spChg>
        <pc:spChg chg="del">
          <ac:chgData name="Christine Parsons" userId="0d368a0f-02f7-4360-9465-a96013d86f56" providerId="ADAL" clId="{9EC866B5-5C34-4A04-918F-94D20882CA88}" dt="2023-06-20T16:48:20.172" v="1" actId="700"/>
          <ac:spMkLst>
            <pc:docMk/>
            <pc:sldMk cId="3045374275" sldId="274"/>
            <ac:spMk id="4" creationId="{4F31FC02-BFE6-40FA-A1F3-A073E702D59D}"/>
          </ac:spMkLst>
        </pc:spChg>
        <pc:spChg chg="add mod">
          <ac:chgData name="Christine Parsons" userId="0d368a0f-02f7-4360-9465-a96013d86f56" providerId="ADAL" clId="{9EC866B5-5C34-4A04-918F-94D20882CA88}" dt="2023-06-20T16:53:54.320" v="73" actId="14100"/>
          <ac:spMkLst>
            <pc:docMk/>
            <pc:sldMk cId="3045374275" sldId="274"/>
            <ac:spMk id="8" creationId="{B014D540-83CD-D46F-0E33-C5234F444373}"/>
          </ac:spMkLst>
        </pc:spChg>
        <pc:grpChg chg="add mod">
          <ac:chgData name="Christine Parsons" userId="0d368a0f-02f7-4360-9465-a96013d86f56" providerId="ADAL" clId="{9EC866B5-5C34-4A04-918F-94D20882CA88}" dt="2023-06-20T16:53:36.131" v="69" actId="164"/>
          <ac:grpSpMkLst>
            <pc:docMk/>
            <pc:sldMk cId="3045374275" sldId="274"/>
            <ac:grpSpMk id="9" creationId="{93DFA9A6-99F5-ED00-8AEA-3D2E60E71898}"/>
          </ac:grpSpMkLst>
        </pc:grpChg>
        <pc:picChg chg="add mod">
          <ac:chgData name="Christine Parsons" userId="0d368a0f-02f7-4360-9465-a96013d86f56" providerId="ADAL" clId="{9EC866B5-5C34-4A04-918F-94D20882CA88}" dt="2023-06-20T16:53:36.131" v="69" actId="164"/>
          <ac:picMkLst>
            <pc:docMk/>
            <pc:sldMk cId="3045374275" sldId="274"/>
            <ac:picMk id="6" creationId="{FA47FD87-88FC-921D-4286-7F298E256638}"/>
          </ac:picMkLst>
        </pc:picChg>
        <pc:picChg chg="add del mod">
          <ac:chgData name="Christine Parsons" userId="0d368a0f-02f7-4360-9465-a96013d86f56" providerId="ADAL" clId="{9EC866B5-5C34-4A04-918F-94D20882CA88}" dt="2023-06-20T16:53:50.418" v="72" actId="478"/>
          <ac:picMkLst>
            <pc:docMk/>
            <pc:sldMk cId="3045374275" sldId="274"/>
            <ac:picMk id="10" creationId="{9FA6AFCF-D166-1806-9C0F-CCB73219C514}"/>
          </ac:picMkLst>
        </pc:picChg>
        <pc:picChg chg="add mod">
          <ac:chgData name="Christine Parsons" userId="0d368a0f-02f7-4360-9465-a96013d86f56" providerId="ADAL" clId="{9EC866B5-5C34-4A04-918F-94D20882CA88}" dt="2023-06-20T16:57:20.995" v="78" actId="1076"/>
          <ac:picMkLst>
            <pc:docMk/>
            <pc:sldMk cId="3045374275" sldId="274"/>
            <ac:picMk id="11" creationId="{8EB7C5CD-AAA7-478F-176D-27E2C98CCB19}"/>
          </ac:picMkLst>
        </pc:picChg>
      </pc:sldChg>
    </pc:docChg>
  </pc:docChgLst>
  <pc:docChgLst>
    <pc:chgData name="Christine Parsons" userId="0d368a0f-02f7-4360-9465-a96013d86f56" providerId="ADAL" clId="{2C0D943C-6A91-49C4-85C7-DFBE1E3C01C7}"/>
    <pc:docChg chg="addSld delSld modSld">
      <pc:chgData name="Christine Parsons" userId="0d368a0f-02f7-4360-9465-a96013d86f56" providerId="ADAL" clId="{2C0D943C-6A91-49C4-85C7-DFBE1E3C01C7}" dt="2022-06-29T20:49:07.231" v="96" actId="2890"/>
      <pc:docMkLst>
        <pc:docMk/>
      </pc:docMkLst>
      <pc:sldChg chg="modSp add mod">
        <pc:chgData name="Christine Parsons" userId="0d368a0f-02f7-4360-9465-a96013d86f56" providerId="ADAL" clId="{2C0D943C-6A91-49C4-85C7-DFBE1E3C01C7}" dt="2022-06-29T20:42:12.724" v="85" actId="20577"/>
        <pc:sldMkLst>
          <pc:docMk/>
          <pc:sldMk cId="4065873094" sldId="271"/>
        </pc:sldMkLst>
        <pc:spChg chg="mod">
          <ac:chgData name="Christine Parsons" userId="0d368a0f-02f7-4360-9465-a96013d86f56" providerId="ADAL" clId="{2C0D943C-6A91-49C4-85C7-DFBE1E3C01C7}" dt="2022-06-29T20:38:36.758" v="9" actId="20577"/>
          <ac:spMkLst>
            <pc:docMk/>
            <pc:sldMk cId="4065873094" sldId="271"/>
            <ac:spMk id="8" creationId="{5029679B-48F4-0D4B-B3B9-C18AAC877AEB}"/>
          </ac:spMkLst>
        </pc:spChg>
        <pc:spChg chg="mod">
          <ac:chgData name="Christine Parsons" userId="0d368a0f-02f7-4360-9465-a96013d86f56" providerId="ADAL" clId="{2C0D943C-6A91-49C4-85C7-DFBE1E3C01C7}" dt="2022-06-29T20:41:28.478" v="61" actId="20577"/>
          <ac:spMkLst>
            <pc:docMk/>
            <pc:sldMk cId="4065873094" sldId="271"/>
            <ac:spMk id="17" creationId="{156C7F5F-1546-1044-BEFC-9D3FA84061F8}"/>
          </ac:spMkLst>
        </pc:spChg>
        <pc:spChg chg="mod">
          <ac:chgData name="Christine Parsons" userId="0d368a0f-02f7-4360-9465-a96013d86f56" providerId="ADAL" clId="{2C0D943C-6A91-49C4-85C7-DFBE1E3C01C7}" dt="2022-06-29T20:42:02.643" v="79" actId="20577"/>
          <ac:spMkLst>
            <pc:docMk/>
            <pc:sldMk cId="4065873094" sldId="271"/>
            <ac:spMk id="37" creationId="{AD9B7CAF-2245-5741-B988-795386335272}"/>
          </ac:spMkLst>
        </pc:spChg>
        <pc:spChg chg="mod">
          <ac:chgData name="Christine Parsons" userId="0d368a0f-02f7-4360-9465-a96013d86f56" providerId="ADAL" clId="{2C0D943C-6A91-49C4-85C7-DFBE1E3C01C7}" dt="2022-06-29T20:39:01.437" v="29" actId="20577"/>
          <ac:spMkLst>
            <pc:docMk/>
            <pc:sldMk cId="4065873094" sldId="271"/>
            <ac:spMk id="41" creationId="{52EBB75E-862A-1743-B344-5C627C30ED90}"/>
          </ac:spMkLst>
        </pc:spChg>
        <pc:spChg chg="mod">
          <ac:chgData name="Christine Parsons" userId="0d368a0f-02f7-4360-9465-a96013d86f56" providerId="ADAL" clId="{2C0D943C-6A91-49C4-85C7-DFBE1E3C01C7}" dt="2022-06-29T20:41:04.475" v="46" actId="20577"/>
          <ac:spMkLst>
            <pc:docMk/>
            <pc:sldMk cId="4065873094" sldId="271"/>
            <ac:spMk id="50" creationId="{D0D70667-ED8B-0D46-A398-2702AE6F83CF}"/>
          </ac:spMkLst>
        </pc:spChg>
        <pc:spChg chg="mod">
          <ac:chgData name="Christine Parsons" userId="0d368a0f-02f7-4360-9465-a96013d86f56" providerId="ADAL" clId="{2C0D943C-6A91-49C4-85C7-DFBE1E3C01C7}" dt="2022-06-29T20:42:12.724" v="85" actId="20577"/>
          <ac:spMkLst>
            <pc:docMk/>
            <pc:sldMk cId="4065873094" sldId="271"/>
            <ac:spMk id="54" creationId="{3B697A43-BE4E-4207-B57E-06225B5C35CE}"/>
          </ac:spMkLst>
        </pc:spChg>
      </pc:sldChg>
      <pc:sldChg chg="modSp add mod">
        <pc:chgData name="Christine Parsons" userId="0d368a0f-02f7-4360-9465-a96013d86f56" providerId="ADAL" clId="{2C0D943C-6A91-49C4-85C7-DFBE1E3C01C7}" dt="2022-06-29T20:48:04.258" v="94" actId="20577"/>
        <pc:sldMkLst>
          <pc:docMk/>
          <pc:sldMk cId="2575059636" sldId="272"/>
        </pc:sldMkLst>
        <pc:spChg chg="mod">
          <ac:chgData name="Christine Parsons" userId="0d368a0f-02f7-4360-9465-a96013d86f56" providerId="ADAL" clId="{2C0D943C-6A91-49C4-85C7-DFBE1E3C01C7}" dt="2022-06-29T20:48:04.258" v="94" actId="20577"/>
          <ac:spMkLst>
            <pc:docMk/>
            <pc:sldMk cId="2575059636" sldId="272"/>
            <ac:spMk id="8" creationId="{5029679B-48F4-0D4B-B3B9-C18AAC877AEB}"/>
          </ac:spMkLst>
        </pc:spChg>
      </pc:sldChg>
      <pc:sldChg chg="add">
        <pc:chgData name="Christine Parsons" userId="0d368a0f-02f7-4360-9465-a96013d86f56" providerId="ADAL" clId="{2C0D943C-6A91-49C4-85C7-DFBE1E3C01C7}" dt="2022-06-29T20:49:07.231" v="96" actId="2890"/>
        <pc:sldMkLst>
          <pc:docMk/>
          <pc:sldMk cId="1495432767" sldId="273"/>
        </pc:sldMkLst>
      </pc:sldChg>
      <pc:sldChg chg="add del">
        <pc:chgData name="Christine Parsons" userId="0d368a0f-02f7-4360-9465-a96013d86f56" providerId="ADAL" clId="{2C0D943C-6A91-49C4-85C7-DFBE1E3C01C7}" dt="2022-06-29T20:48:43.391" v="95" actId="47"/>
        <pc:sldMkLst>
          <pc:docMk/>
          <pc:sldMk cId="2576902927" sldId="27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D5605B-0471-4E85-9017-37CC346B965A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20BD76-DCC5-4184-85A7-16D3240DCF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568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TO UPDATE PHONE SCREEN: </a:t>
            </a:r>
            <a:r>
              <a:rPr lang="en-US" dirty="0"/>
              <a:t>This is using an iPhone X for the base. Make sure you are replacing the app image with a screenshot taken from an iPhone X.</a:t>
            </a:r>
          </a:p>
          <a:p>
            <a:pPr marL="228600" indent="-228600">
              <a:buFont typeface="+mj-lt"/>
              <a:buAutoNum type="arabicPeriod"/>
            </a:pPr>
            <a:endParaRPr lang="en-US" dirty="0"/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Right-click the iPhone X frame. Hover over “Send to Back” and select </a:t>
            </a:r>
            <a:r>
              <a:rPr lang="en-US" b="1" dirty="0"/>
              <a:t>“Send Backward”</a:t>
            </a:r>
            <a:r>
              <a:rPr lang="en-US" dirty="0"/>
              <a:t>. This will layer the app image above the phone frame so that you can easily select it and replace it with the updated image.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Right-click the app image. Select “Change Picture”.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Locate the screenshot you have already taken of the organization you are creating the launch kit for. Select it.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Right-click the updated screenshot you just dropped in. Hover over “Send to Back” and select </a:t>
            </a:r>
            <a:r>
              <a:rPr lang="en-US" b="1" dirty="0"/>
              <a:t>“Send Backward”. </a:t>
            </a:r>
            <a:r>
              <a:rPr lang="en-US" dirty="0"/>
              <a:t>This will layer the phone frame back on top of the app image.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2BF81-C391-4D41-9ED1-FD3772D7F9E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066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TO UPDATE PHONE SCREEN: </a:t>
            </a:r>
            <a:r>
              <a:rPr lang="en-US" dirty="0"/>
              <a:t>This is using an iPhone X for the base. Make sure you are replacing the app image with a screenshot taken from an iPhone X.</a:t>
            </a:r>
          </a:p>
          <a:p>
            <a:pPr marL="228600" indent="-228600">
              <a:buFont typeface="+mj-lt"/>
              <a:buAutoNum type="arabicPeriod"/>
            </a:pPr>
            <a:endParaRPr lang="en-US" dirty="0"/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Right-click the iPhone X frame. Hover over “Send to Back” and select </a:t>
            </a:r>
            <a:r>
              <a:rPr lang="en-US" b="1" dirty="0"/>
              <a:t>“Send Backward”</a:t>
            </a:r>
            <a:r>
              <a:rPr lang="en-US" dirty="0"/>
              <a:t>. This will layer the app image above the phone frame so that you can easily select it and replace it with the updated image.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Right-click the app image. Select “Change Picture”.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Locate the screenshot you have already taken of the organization you are creating the launch kit for. Select it.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Right-click the updated screenshot you just dropped in. Hover over “Send to Back” and select </a:t>
            </a:r>
            <a:r>
              <a:rPr lang="en-US" b="1" dirty="0"/>
              <a:t>“Send Backward”. </a:t>
            </a:r>
            <a:r>
              <a:rPr lang="en-US" dirty="0"/>
              <a:t>This will layer the phone frame back on top of the app image.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2BF81-C391-4D41-9ED1-FD3772D7F9E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480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TO UPDATE PHONE SCREEN: </a:t>
            </a:r>
            <a:r>
              <a:rPr lang="en-US" dirty="0"/>
              <a:t>This is using an iPhone X for the base. Make sure you are replacing the app image with a screenshot taken from an iPhone X.</a:t>
            </a:r>
          </a:p>
          <a:p>
            <a:pPr marL="228600" indent="-228600">
              <a:buFont typeface="+mj-lt"/>
              <a:buAutoNum type="arabicPeriod"/>
            </a:pPr>
            <a:endParaRPr lang="en-US" dirty="0"/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Right-click the iPhone X frame. Hover over “Send to Back” and select </a:t>
            </a:r>
            <a:r>
              <a:rPr lang="en-US" b="1" dirty="0"/>
              <a:t>“Send Backward”</a:t>
            </a:r>
            <a:r>
              <a:rPr lang="en-US" dirty="0"/>
              <a:t>. This will layer the app image above the phone frame so that you can easily select it and replace it with the updated image.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Right-click the app image. Select “Change Picture”.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Locate the screenshot you have already taken of the organization you are creating the launch kit for. Select it.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Right-click the updated screenshot you just dropped in. Hover over “Send to Back” and select </a:t>
            </a:r>
            <a:r>
              <a:rPr lang="en-US" b="1" dirty="0"/>
              <a:t>“Send Backward”. </a:t>
            </a:r>
            <a:r>
              <a:rPr lang="en-US" dirty="0"/>
              <a:t>This will layer the phone frame back on top of the app image.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2BF81-C391-4D41-9ED1-FD3772D7F9E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5746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TO UPDATE PHONE SCREEN: </a:t>
            </a:r>
            <a:r>
              <a:rPr lang="en-US" dirty="0"/>
              <a:t>This is using an iPhone X for the base. Make sure you are replacing the app image with a screenshot taken from an iPhone X.</a:t>
            </a:r>
          </a:p>
          <a:p>
            <a:pPr marL="228600" indent="-228600">
              <a:buFont typeface="+mj-lt"/>
              <a:buAutoNum type="arabicPeriod"/>
            </a:pPr>
            <a:endParaRPr lang="en-US" dirty="0"/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Right-click the iPhone X frame. Hover over “Send to Back” and select </a:t>
            </a:r>
            <a:r>
              <a:rPr lang="en-US" b="1" dirty="0"/>
              <a:t>“Send Backward”</a:t>
            </a:r>
            <a:r>
              <a:rPr lang="en-US" dirty="0"/>
              <a:t>. This will layer the app image above the phone frame so that you can easily select it and replace it with the updated image.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Right-click the app image. Select “Change Picture”.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Locate the screenshot you have already taken of the organization you are creating the launch kit for. Select it.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Right-click the updated screenshot you just dropped in. Hover over “Send to Back” and select </a:t>
            </a:r>
            <a:r>
              <a:rPr lang="en-US" b="1" dirty="0"/>
              <a:t>“Send Backward”. </a:t>
            </a:r>
            <a:r>
              <a:rPr lang="en-US" dirty="0"/>
              <a:t>This will layer the phone frame back on top of the app image.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2BF81-C391-4D41-9ED1-FD3772D7F9E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268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7E2E-8B94-43E7-ABA5-B4F3988B2EA5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2EF73-8F9E-4DC3-A2AF-0AF4622BD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637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7E2E-8B94-43E7-ABA5-B4F3988B2EA5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2EF73-8F9E-4DC3-A2AF-0AF4622BD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425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7E2E-8B94-43E7-ABA5-B4F3988B2EA5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2EF73-8F9E-4DC3-A2AF-0AF4622BD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317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7E2E-8B94-43E7-ABA5-B4F3988B2EA5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2EF73-8F9E-4DC3-A2AF-0AF4622BD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67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7E2E-8B94-43E7-ABA5-B4F3988B2EA5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2EF73-8F9E-4DC3-A2AF-0AF4622BD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658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7E2E-8B94-43E7-ABA5-B4F3988B2EA5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2EF73-8F9E-4DC3-A2AF-0AF4622BD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7E2E-8B94-43E7-ABA5-B4F3988B2EA5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2EF73-8F9E-4DC3-A2AF-0AF4622BD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643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7E2E-8B94-43E7-ABA5-B4F3988B2EA5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2EF73-8F9E-4DC3-A2AF-0AF4622BD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061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7E2E-8B94-43E7-ABA5-B4F3988B2EA5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2EF73-8F9E-4DC3-A2AF-0AF4622BD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47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7E2E-8B94-43E7-ABA5-B4F3988B2EA5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2EF73-8F9E-4DC3-A2AF-0AF4622BD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056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7E2E-8B94-43E7-ABA5-B4F3988B2EA5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2EF73-8F9E-4DC3-A2AF-0AF4622BD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555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D7E2E-8B94-43E7-ABA5-B4F3988B2EA5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2EF73-8F9E-4DC3-A2AF-0AF4622BD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078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30334B3-EA13-442C-A82C-251ACE9D173B}"/>
              </a:ext>
            </a:extLst>
          </p:cNvPr>
          <p:cNvSpPr/>
          <p:nvPr/>
        </p:nvSpPr>
        <p:spPr>
          <a:xfrm>
            <a:off x="0" y="0"/>
            <a:ext cx="6858000" cy="1182343"/>
          </a:xfrm>
          <a:prstGeom prst="rect">
            <a:avLst/>
          </a:prstGeom>
          <a:solidFill>
            <a:srgbClr val="02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7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29679B-48F4-0D4B-B3B9-C18AAC877AEB}"/>
              </a:ext>
            </a:extLst>
          </p:cNvPr>
          <p:cNvSpPr txBox="1"/>
          <p:nvPr/>
        </p:nvSpPr>
        <p:spPr>
          <a:xfrm>
            <a:off x="541743" y="1274574"/>
            <a:ext cx="5774515" cy="434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22" b="1" dirty="0">
                <a:latin typeface="Arial" panose="020B0604020202020204" pitchFamily="34" charset="0"/>
                <a:cs typeface="Arial" panose="020B0604020202020204" pitchFamily="34" charset="0"/>
              </a:rPr>
              <a:t>Community-Sourced Risk Intelligence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2F568C8-FA87-4577-83CE-DFF564060463}"/>
              </a:ext>
            </a:extLst>
          </p:cNvPr>
          <p:cNvGrpSpPr/>
          <p:nvPr/>
        </p:nvGrpSpPr>
        <p:grpSpPr>
          <a:xfrm>
            <a:off x="432395" y="1746266"/>
            <a:ext cx="6218067" cy="5907844"/>
            <a:chOff x="111237" y="2098827"/>
            <a:chExt cx="7396523" cy="7024956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6440982B-4252-834B-A2AB-852C4A7D2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2462934" y="2381867"/>
              <a:ext cx="2438333" cy="5278777"/>
            </a:xfrm>
            <a:prstGeom prst="rect">
              <a:avLst/>
            </a:prstGeom>
          </p:spPr>
        </p:pic>
        <p:pic>
          <p:nvPicPr>
            <p:cNvPr id="34" name="Picture 33" descr="A close up of a screen&#10;&#10;Description automatically generated">
              <a:extLst>
                <a:ext uri="{FF2B5EF4-FFF2-40B4-BE49-F238E27FC236}">
                  <a16:creationId xmlns:a16="http://schemas.microsoft.com/office/drawing/2014/main" id="{2C1B1AEE-54DE-C241-BF69-926D37CFA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50010" y="2098827"/>
              <a:ext cx="3073426" cy="590939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56C7F5F-1546-1044-BEFC-9D3FA84061F8}"/>
                </a:ext>
              </a:extLst>
            </p:cNvPr>
            <p:cNvSpPr txBox="1"/>
            <p:nvPr/>
          </p:nvSpPr>
          <p:spPr>
            <a:xfrm>
              <a:off x="149118" y="2422433"/>
              <a:ext cx="1884409" cy="15326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11" b="1" dirty="0">
                  <a:solidFill>
                    <a:srgbClr val="F2676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Request Help</a:t>
              </a:r>
            </a:p>
            <a:p>
              <a:r>
                <a:rPr lang="en-US" sz="1111" dirty="0">
                  <a:latin typeface="Arial" panose="020B0604020202020204" pitchFamily="34" charset="0"/>
                  <a:cs typeface="Arial" panose="020B0604020202020204" pitchFamily="34" charset="0"/>
                </a:rPr>
                <a:t>Communicate with local emergency services and your organization’s safety officials – no matter where you are.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D330F27-8A77-5647-8A68-3D6CDFF0E317}"/>
                </a:ext>
              </a:extLst>
            </p:cNvPr>
            <p:cNvGrpSpPr/>
            <p:nvPr/>
          </p:nvGrpSpPr>
          <p:grpSpPr>
            <a:xfrm rot="16200000">
              <a:off x="3255611" y="7662104"/>
              <a:ext cx="829322" cy="109728"/>
              <a:chOff x="2222936" y="4895386"/>
              <a:chExt cx="829322" cy="105936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69799E59-1C6E-F849-893C-0125D0179AA6}"/>
                  </a:ext>
                </a:extLst>
              </p:cNvPr>
              <p:cNvSpPr/>
              <p:nvPr/>
            </p:nvSpPr>
            <p:spPr>
              <a:xfrm>
                <a:off x="2946322" y="4895386"/>
                <a:ext cx="105936" cy="10593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7"/>
              </a:p>
            </p:txBody>
          </p: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BB6103C8-380F-A947-BD7E-AEF0E63D7E1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610002" y="4561154"/>
                <a:ext cx="134" cy="774266"/>
              </a:xfrm>
              <a:prstGeom prst="straightConnector1">
                <a:avLst/>
              </a:prstGeom>
              <a:ln w="25400">
                <a:solidFill>
                  <a:srgbClr val="1AB1E0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E37464B-C8EE-4D4F-9D9D-7E86E7CE3A34}"/>
                </a:ext>
              </a:extLst>
            </p:cNvPr>
            <p:cNvGrpSpPr/>
            <p:nvPr/>
          </p:nvGrpSpPr>
          <p:grpSpPr>
            <a:xfrm flipH="1">
              <a:off x="1685925" y="3729714"/>
              <a:ext cx="998457" cy="109728"/>
              <a:chOff x="5382135" y="6935622"/>
              <a:chExt cx="998457" cy="105936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C234E621-2949-ED4F-9C7F-7897E641A2FC}"/>
                  </a:ext>
                </a:extLst>
              </p:cNvPr>
              <p:cNvSpPr/>
              <p:nvPr/>
            </p:nvSpPr>
            <p:spPr>
              <a:xfrm>
                <a:off x="5382135" y="6935622"/>
                <a:ext cx="105936" cy="10593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7" dirty="0"/>
              </a:p>
            </p:txBody>
          </p: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7D9BCF20-8B2B-0E4C-A129-282857F026A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437616" y="6987422"/>
                <a:ext cx="942976" cy="0"/>
              </a:xfrm>
              <a:prstGeom prst="straightConnector1">
                <a:avLst/>
              </a:prstGeom>
              <a:ln w="25400">
                <a:solidFill>
                  <a:srgbClr val="F26765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D006C37-986D-8841-92BB-760E0453ABE1}"/>
                </a:ext>
              </a:extLst>
            </p:cNvPr>
            <p:cNvSpPr txBox="1"/>
            <p:nvPr/>
          </p:nvSpPr>
          <p:spPr>
            <a:xfrm>
              <a:off x="111237" y="6878428"/>
              <a:ext cx="2023354" cy="1126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11" b="1" dirty="0">
                  <a:solidFill>
                    <a:srgbClr val="6976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Tab Navigation: Home</a:t>
              </a:r>
            </a:p>
            <a:p>
              <a:r>
                <a:rPr lang="en-US" sz="1111" dirty="0">
                  <a:latin typeface="Arial" panose="020B0604020202020204" pitchFamily="34" charset="0"/>
                  <a:cs typeface="Arial" panose="020B0604020202020204" pitchFamily="34" charset="0"/>
                </a:rPr>
                <a:t>See an overview of LiveSafe resources and updates from your organization.</a:t>
              </a: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2265EEE0-4059-2A44-908D-EF1AFD8602A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05000" y="7589499"/>
              <a:ext cx="1029656" cy="0"/>
            </a:xfrm>
            <a:prstGeom prst="straightConnector1">
              <a:avLst/>
            </a:prstGeom>
            <a:ln w="25400">
              <a:solidFill>
                <a:srgbClr val="69768B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EC4FB6F8-BCC7-F240-AB1D-FBC0F2DE8F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58534" y="7591353"/>
              <a:ext cx="864268" cy="0"/>
            </a:xfrm>
            <a:prstGeom prst="straightConnector1">
              <a:avLst/>
            </a:prstGeom>
            <a:ln w="25400">
              <a:solidFill>
                <a:srgbClr val="69768B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8EAE0089-BF09-DC4D-8D3B-9E57B87101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85925" y="6236112"/>
              <a:ext cx="1085856" cy="0"/>
            </a:xfrm>
            <a:prstGeom prst="straightConnector1">
              <a:avLst/>
            </a:prstGeom>
            <a:ln w="25400">
              <a:solidFill>
                <a:srgbClr val="007CAB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2EBB75E-862A-1743-B344-5C627C30ED90}"/>
                </a:ext>
              </a:extLst>
            </p:cNvPr>
            <p:cNvSpPr txBox="1"/>
            <p:nvPr/>
          </p:nvSpPr>
          <p:spPr>
            <a:xfrm>
              <a:off x="5723705" y="2678188"/>
              <a:ext cx="1688509" cy="1126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11" b="1" dirty="0">
                  <a:solidFill>
                    <a:srgbClr val="6976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Settings</a:t>
              </a:r>
            </a:p>
            <a:p>
              <a:pPr algn="r"/>
              <a:r>
                <a:rPr lang="en-US" sz="1111" dirty="0">
                  <a:latin typeface="Arial" panose="020B0604020202020204" pitchFamily="34" charset="0"/>
                  <a:cs typeface="Arial" panose="020B0604020202020204" pitchFamily="34" charset="0"/>
                </a:rPr>
                <a:t>Access profile settings, manage your organizations, and get app help.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39D1F8B3-0713-C149-9779-A4386ED186D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39792" y="2849663"/>
              <a:ext cx="1562321" cy="0"/>
            </a:xfrm>
            <a:prstGeom prst="straightConnector1">
              <a:avLst/>
            </a:prstGeom>
            <a:ln w="25400">
              <a:solidFill>
                <a:srgbClr val="69768B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C2A5562-CB5E-B042-8556-680DEE6A7FB8}"/>
                </a:ext>
              </a:extLst>
            </p:cNvPr>
            <p:cNvSpPr txBox="1"/>
            <p:nvPr/>
          </p:nvSpPr>
          <p:spPr>
            <a:xfrm>
              <a:off x="5628159" y="5236187"/>
              <a:ext cx="1879601" cy="9228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11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SafeWalk</a:t>
              </a:r>
            </a:p>
            <a:p>
              <a:pPr algn="r"/>
              <a:r>
                <a:rPr lang="en-US" sz="1111" dirty="0">
                  <a:latin typeface="Arial" panose="020B0604020202020204" pitchFamily="34" charset="0"/>
                  <a:cs typeface="Arial" panose="020B0604020202020204" pitchFamily="34" charset="0"/>
                </a:rPr>
                <a:t>Invite friends to virtually walk you to your destination.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2D30A183-D02D-544B-B679-504D9C8FC949}"/>
                </a:ext>
              </a:extLst>
            </p:cNvPr>
            <p:cNvCxnSpPr>
              <a:cxnSpLocks/>
            </p:cNvCxnSpPr>
            <p:nvPr/>
          </p:nvCxnSpPr>
          <p:spPr>
            <a:xfrm>
              <a:off x="4507914" y="5651687"/>
              <a:ext cx="1494885" cy="0"/>
            </a:xfrm>
            <a:prstGeom prst="straightConnector1">
              <a:avLst/>
            </a:prstGeom>
            <a:ln w="25400">
              <a:solidFill>
                <a:srgbClr val="002060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0D70667-ED8B-0D46-A398-2702AE6F83CF}"/>
                </a:ext>
              </a:extLst>
            </p:cNvPr>
            <p:cNvSpPr txBox="1"/>
            <p:nvPr/>
          </p:nvSpPr>
          <p:spPr>
            <a:xfrm>
              <a:off x="149121" y="4672923"/>
              <a:ext cx="1973856" cy="1939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11" b="1" dirty="0">
                  <a:solidFill>
                    <a:srgbClr val="007CA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Access Information and Emergency Procedures</a:t>
              </a:r>
            </a:p>
            <a:p>
              <a:r>
                <a:rPr lang="en-US" sz="1111" dirty="0">
                  <a:latin typeface="Arial" panose="020B0604020202020204" pitchFamily="34" charset="0"/>
                  <a:cs typeface="Arial" panose="020B0604020202020204" pitchFamily="34" charset="0"/>
                </a:rPr>
                <a:t>View important information from your organization, like emergency procedures and community resources.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8C9BA205-3F39-574E-B65A-031756C0E1A6}"/>
                </a:ext>
              </a:extLst>
            </p:cNvPr>
            <p:cNvSpPr txBox="1"/>
            <p:nvPr/>
          </p:nvSpPr>
          <p:spPr>
            <a:xfrm>
              <a:off x="5164008" y="6899386"/>
              <a:ext cx="2038396" cy="1126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11" b="1" dirty="0">
                  <a:solidFill>
                    <a:srgbClr val="6976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Tab Navigation: Activity</a:t>
              </a:r>
            </a:p>
            <a:p>
              <a:pPr algn="r"/>
              <a:r>
                <a:rPr lang="en-US" sz="1111" dirty="0">
                  <a:latin typeface="Arial" panose="020B0604020202020204" pitchFamily="34" charset="0"/>
                  <a:cs typeface="Arial" panose="020B0604020202020204" pitchFamily="34" charset="0"/>
                </a:rPr>
                <a:t>Access broadcast messages, check-ins, and chat conversations.</a:t>
              </a:r>
            </a:p>
          </p:txBody>
        </p:sp>
        <p:sp>
          <p:nvSpPr>
            <p:cNvPr id="52" name="Google Shape;66;p14">
              <a:extLst>
                <a:ext uri="{FF2B5EF4-FFF2-40B4-BE49-F238E27FC236}">
                  <a16:creationId xmlns:a16="http://schemas.microsoft.com/office/drawing/2014/main" id="{CD38B6F5-283E-8F44-BF70-5497EFC7339F}"/>
                </a:ext>
              </a:extLst>
            </p:cNvPr>
            <p:cNvSpPr txBox="1"/>
            <p:nvPr/>
          </p:nvSpPr>
          <p:spPr>
            <a:xfrm>
              <a:off x="2628902" y="2761681"/>
              <a:ext cx="922818" cy="109728"/>
            </a:xfrm>
            <a:prstGeom prst="rect">
              <a:avLst/>
            </a:prstGeom>
            <a:solidFill>
              <a:srgbClr val="FAFB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r>
                <a:rPr lang="en" sz="648" dirty="0">
                  <a:solidFill>
                    <a:srgbClr val="67768F"/>
                  </a:solidFill>
                  <a:latin typeface="Inter"/>
                  <a:ea typeface="Inter"/>
                  <a:cs typeface="Inter"/>
                  <a:sym typeface="Inter"/>
                </a:rPr>
                <a:t>Glover Park Corp</a:t>
              </a:r>
              <a:endParaRPr sz="648" dirty="0">
                <a:solidFill>
                  <a:srgbClr val="67768F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D9B7CAF-2245-5741-B988-795386335272}"/>
                </a:ext>
              </a:extLst>
            </p:cNvPr>
            <p:cNvSpPr txBox="1"/>
            <p:nvPr/>
          </p:nvSpPr>
          <p:spPr>
            <a:xfrm>
              <a:off x="1151765" y="8200919"/>
              <a:ext cx="5031441" cy="9228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11" b="1" dirty="0">
                  <a:solidFill>
                    <a:srgbClr val="1AB1E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Submit Tips to Safety &amp; Security</a:t>
              </a:r>
            </a:p>
            <a:p>
              <a:pPr algn="ctr"/>
              <a:r>
                <a:rPr lang="en-US" sz="1111" dirty="0">
                  <a:latin typeface="Arial" panose="020B0604020202020204" pitchFamily="34" charset="0"/>
                  <a:cs typeface="Arial" panose="020B0604020202020204" pitchFamily="34" charset="0"/>
                </a:rPr>
                <a:t>When you see something suspicious, share that info with your organization’s safety and security team.</a:t>
              </a:r>
            </a:p>
            <a:p>
              <a:pPr algn="ctr"/>
              <a:endParaRPr lang="en-US" sz="111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D6D43634-7F90-4414-971A-EFAFBFD0BB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482" y="255083"/>
            <a:ext cx="2759170" cy="62515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D111732-B0AA-47F3-8E37-2BED8D0526E0}"/>
              </a:ext>
            </a:extLst>
          </p:cNvPr>
          <p:cNvCxnSpPr/>
          <p:nvPr/>
        </p:nvCxnSpPr>
        <p:spPr>
          <a:xfrm>
            <a:off x="3834681" y="8003203"/>
            <a:ext cx="0" cy="99739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57D0021-E54B-4548-8046-36B0B8729B7A}"/>
              </a:ext>
            </a:extLst>
          </p:cNvPr>
          <p:cNvGrpSpPr/>
          <p:nvPr/>
        </p:nvGrpSpPr>
        <p:grpSpPr>
          <a:xfrm>
            <a:off x="-69273" y="7569648"/>
            <a:ext cx="6927273" cy="1563210"/>
            <a:chOff x="0" y="8175482"/>
            <a:chExt cx="7315200" cy="168832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A6082F-746C-4201-8973-48496E6B64B6}"/>
                </a:ext>
              </a:extLst>
            </p:cNvPr>
            <p:cNvSpPr/>
            <p:nvPr/>
          </p:nvSpPr>
          <p:spPr>
            <a:xfrm>
              <a:off x="0" y="8175482"/>
              <a:ext cx="7315200" cy="1688321"/>
            </a:xfrm>
            <a:prstGeom prst="rect">
              <a:avLst/>
            </a:prstGeom>
            <a:solidFill>
              <a:srgbClr val="DC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11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0B15B4C-59E3-401D-85FF-0248BC223C5E}"/>
                </a:ext>
              </a:extLst>
            </p:cNvPr>
            <p:cNvGrpSpPr/>
            <p:nvPr/>
          </p:nvGrpSpPr>
          <p:grpSpPr>
            <a:xfrm>
              <a:off x="4368324" y="8711693"/>
              <a:ext cx="2483545" cy="986269"/>
              <a:chOff x="164149" y="8749726"/>
              <a:chExt cx="2483545" cy="986269"/>
            </a:xfrm>
          </p:grpSpPr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D30867DB-0713-0447-9337-8725BA2003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4149" y="9153479"/>
                <a:ext cx="1504834" cy="582516"/>
              </a:xfrm>
              <a:prstGeom prst="rect">
                <a:avLst/>
              </a:prstGeom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4D1B77C7-88E3-8243-B035-F605FA9CE3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5145" y="8749726"/>
                <a:ext cx="1362667" cy="403753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476BAF20-7D13-0A4D-B7D5-A83EEFC9D0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765252" y="8749726"/>
                <a:ext cx="882442" cy="882442"/>
              </a:xfrm>
              <a:prstGeom prst="rect">
                <a:avLst/>
              </a:prstGeom>
            </p:spPr>
          </p:pic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99B9668-2EF6-469A-BBF6-75ADE283B9F6}"/>
                </a:ext>
              </a:extLst>
            </p:cNvPr>
            <p:cNvSpPr txBox="1"/>
            <p:nvPr/>
          </p:nvSpPr>
          <p:spPr>
            <a:xfrm>
              <a:off x="497310" y="8274266"/>
              <a:ext cx="6305550" cy="3458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81" b="1" dirty="0">
                  <a:latin typeface="Arial" panose="020B0604020202020204" pitchFamily="34" charset="0"/>
                  <a:cs typeface="Arial" panose="020B0604020202020204" pitchFamily="34" charset="0"/>
                </a:rPr>
                <a:t>Get the Vector LiveSafe App</a:t>
              </a:r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3B697A43-BE4E-4207-B57E-06225B5C35CE}"/>
                </a:ext>
              </a:extLst>
            </p:cNvPr>
            <p:cNvSpPr txBox="1">
              <a:spLocks/>
            </p:cNvSpPr>
            <p:nvPr/>
          </p:nvSpPr>
          <p:spPr>
            <a:xfrm>
              <a:off x="259204" y="8744485"/>
              <a:ext cx="3621955" cy="1011622"/>
            </a:xfrm>
            <a:prstGeom prst="rect">
              <a:avLst/>
            </a:prstGeom>
          </p:spPr>
          <p:txBody>
            <a:bodyPr vert="horz" lIns="53788" tIns="26895" rIns="53788" bIns="26895" rtlCol="0">
              <a:noAutofit/>
            </a:bodyPr>
            <a:lstStyle>
              <a:lvl1pPr marL="251460" indent="-251460" algn="l" defTabSz="1005840" rtl="0" eaLnBrk="1" latinLnBrk="0" hangingPunct="1">
                <a:lnSpc>
                  <a:spcPct val="90000"/>
                </a:lnSpc>
                <a:spcBef>
                  <a:spcPts val="1100"/>
                </a:spcBef>
                <a:buFont typeface="Arial" panose="020B0604020202020204" pitchFamily="34" charset="0"/>
                <a:buChar char="•"/>
                <a:defRPr sz="3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54380" indent="-251460" algn="l" defTabSz="1005840" rtl="0" eaLnBrk="1" latinLnBrk="0" hangingPunct="1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26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7300" indent="-251460" algn="l" defTabSz="1005840" rtl="0" eaLnBrk="1" latinLnBrk="0" hangingPunct="1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0220" indent="-251460" algn="l" defTabSz="1005840" rtl="0" eaLnBrk="1" latinLnBrk="0" hangingPunct="1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19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3140" indent="-251460" algn="l" defTabSz="1005840" rtl="0" eaLnBrk="1" latinLnBrk="0" hangingPunct="1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19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66060" indent="-251460" algn="l" defTabSz="1005840" rtl="0" eaLnBrk="1" latinLnBrk="0" hangingPunct="1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19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68980" indent="-251460" algn="l" defTabSz="1005840" rtl="0" eaLnBrk="1" latinLnBrk="0" hangingPunct="1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19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1900" indent="-251460" algn="l" defTabSz="1005840" rtl="0" eaLnBrk="1" latinLnBrk="0" hangingPunct="1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19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74820" indent="-251460" algn="l" defTabSz="1005840" rtl="0" eaLnBrk="1" latinLnBrk="0" hangingPunct="1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19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8926" indent="-161356">
                <a:spcBef>
                  <a:spcPts val="353"/>
                </a:spcBef>
                <a:spcAft>
                  <a:spcPts val="353"/>
                </a:spcAft>
                <a:buFont typeface="+mj-lt"/>
                <a:buAutoNum type="arabicPeriod"/>
              </a:pPr>
              <a:r>
                <a:rPr lang="en-US" sz="1111" dirty="0">
                  <a:latin typeface="Arial" panose="020B0604020202020204" pitchFamily="34" charset="0"/>
                  <a:cs typeface="Arial" panose="020B0604020202020204" pitchFamily="34" charset="0"/>
                </a:rPr>
                <a:t>Download Vector LiveSafe from the App Store or Google Play or using the QR code</a:t>
              </a:r>
            </a:p>
            <a:p>
              <a:pPr marL="268926" indent="-161356">
                <a:spcBef>
                  <a:spcPts val="353"/>
                </a:spcBef>
                <a:spcAft>
                  <a:spcPts val="353"/>
                </a:spcAft>
                <a:buFont typeface="+mj-lt"/>
                <a:buAutoNum type="arabicPeriod"/>
              </a:pPr>
              <a:r>
                <a:rPr lang="en-US" sz="1111" dirty="0">
                  <a:latin typeface="Arial" panose="020B0604020202020204" pitchFamily="34" charset="0"/>
                  <a:cs typeface="Arial" panose="020B0604020202020204" pitchFamily="34" charset="0"/>
                </a:rPr>
                <a:t>Register and complete your profile</a:t>
              </a:r>
            </a:p>
            <a:p>
              <a:pPr marL="268926" indent="-161356">
                <a:spcBef>
                  <a:spcPts val="353"/>
                </a:spcBef>
                <a:spcAft>
                  <a:spcPts val="353"/>
                </a:spcAft>
                <a:buFont typeface="+mj-lt"/>
                <a:buAutoNum type="arabicPeriod"/>
              </a:pPr>
              <a:r>
                <a:rPr lang="en-US" sz="1111" dirty="0">
                  <a:latin typeface="Arial" panose="020B0604020202020204" pitchFamily="34" charset="0"/>
                  <a:cs typeface="Arial" panose="020B0604020202020204" pitchFamily="34" charset="0"/>
                </a:rPr>
                <a:t>Search for and select your organization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033AF7C-8151-954E-F79B-FF87F88FFDD8}"/>
              </a:ext>
            </a:extLst>
          </p:cNvPr>
          <p:cNvSpPr txBox="1"/>
          <p:nvPr/>
        </p:nvSpPr>
        <p:spPr>
          <a:xfrm>
            <a:off x="2529273" y="2261400"/>
            <a:ext cx="1538125" cy="338554"/>
          </a:xfrm>
          <a:prstGeom prst="rect">
            <a:avLst/>
          </a:prstGeom>
          <a:solidFill>
            <a:srgbClr val="FBFDFF"/>
          </a:solidFill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rgbClr val="6776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Company Name</a:t>
            </a:r>
          </a:p>
          <a:p>
            <a:r>
              <a:rPr lang="en-US" sz="1000" b="1" dirty="0">
                <a:latin typeface="Arial Black" panose="020B0A04020102020204" pitchFamily="34" charset="0"/>
                <a:cs typeface="Arial" panose="020B0604020202020204" pitchFamily="34" charset="0"/>
              </a:rPr>
              <a:t>Customize Title</a:t>
            </a:r>
          </a:p>
        </p:txBody>
      </p:sp>
    </p:spTree>
    <p:extLst>
      <p:ext uri="{BB962C8B-B14F-4D97-AF65-F5344CB8AC3E}">
        <p14:creationId xmlns:p14="http://schemas.microsoft.com/office/powerpoint/2010/main" val="954948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30334B3-EA13-442C-A82C-251ACE9D173B}"/>
              </a:ext>
            </a:extLst>
          </p:cNvPr>
          <p:cNvSpPr/>
          <p:nvPr/>
        </p:nvSpPr>
        <p:spPr>
          <a:xfrm>
            <a:off x="0" y="0"/>
            <a:ext cx="6858000" cy="1182343"/>
          </a:xfrm>
          <a:prstGeom prst="rect">
            <a:avLst/>
          </a:prstGeom>
          <a:solidFill>
            <a:srgbClr val="02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7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29679B-48F4-0D4B-B3B9-C18AAC877AEB}"/>
              </a:ext>
            </a:extLst>
          </p:cNvPr>
          <p:cNvSpPr txBox="1"/>
          <p:nvPr/>
        </p:nvSpPr>
        <p:spPr>
          <a:xfrm>
            <a:off x="541743" y="1274574"/>
            <a:ext cx="5774515" cy="434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22" b="1" dirty="0">
                <a:latin typeface="Arial" panose="020B0604020202020204" pitchFamily="34" charset="0"/>
                <a:cs typeface="Arial" panose="020B0604020202020204" pitchFamily="34" charset="0"/>
              </a:rPr>
              <a:t>Student-Sourced Risk Intelligence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2F568C8-FA87-4577-83CE-DFF564060463}"/>
              </a:ext>
            </a:extLst>
          </p:cNvPr>
          <p:cNvGrpSpPr/>
          <p:nvPr/>
        </p:nvGrpSpPr>
        <p:grpSpPr>
          <a:xfrm>
            <a:off x="432395" y="1746266"/>
            <a:ext cx="6218067" cy="5907844"/>
            <a:chOff x="111237" y="2098827"/>
            <a:chExt cx="7396523" cy="7024956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6440982B-4252-834B-A2AB-852C4A7D2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2462934" y="2381867"/>
              <a:ext cx="2438333" cy="5278777"/>
            </a:xfrm>
            <a:prstGeom prst="rect">
              <a:avLst/>
            </a:prstGeom>
          </p:spPr>
        </p:pic>
        <p:pic>
          <p:nvPicPr>
            <p:cNvPr id="34" name="Picture 33" descr="A close up of a screen&#10;&#10;Description automatically generated">
              <a:extLst>
                <a:ext uri="{FF2B5EF4-FFF2-40B4-BE49-F238E27FC236}">
                  <a16:creationId xmlns:a16="http://schemas.microsoft.com/office/drawing/2014/main" id="{2C1B1AEE-54DE-C241-BF69-926D37CFA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50010" y="2098827"/>
              <a:ext cx="3073426" cy="590939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56C7F5F-1546-1044-BEFC-9D3FA84061F8}"/>
                </a:ext>
              </a:extLst>
            </p:cNvPr>
            <p:cNvSpPr txBox="1"/>
            <p:nvPr/>
          </p:nvSpPr>
          <p:spPr>
            <a:xfrm>
              <a:off x="149118" y="2422433"/>
              <a:ext cx="1884409" cy="15326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11" b="1" dirty="0">
                  <a:solidFill>
                    <a:srgbClr val="F2676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Request Help</a:t>
              </a:r>
            </a:p>
            <a:p>
              <a:r>
                <a:rPr lang="en-US" sz="1111" dirty="0">
                  <a:latin typeface="Arial" panose="020B0604020202020204" pitchFamily="34" charset="0"/>
                  <a:cs typeface="Arial" panose="020B0604020202020204" pitchFamily="34" charset="0"/>
                </a:rPr>
                <a:t>Communicate with local emergency services and your school’s safety officials – no matter where you are.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D330F27-8A77-5647-8A68-3D6CDFF0E317}"/>
                </a:ext>
              </a:extLst>
            </p:cNvPr>
            <p:cNvGrpSpPr/>
            <p:nvPr/>
          </p:nvGrpSpPr>
          <p:grpSpPr>
            <a:xfrm rot="16200000">
              <a:off x="3255611" y="7662104"/>
              <a:ext cx="829322" cy="109728"/>
              <a:chOff x="2222936" y="4895386"/>
              <a:chExt cx="829322" cy="105936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69799E59-1C6E-F849-893C-0125D0179AA6}"/>
                  </a:ext>
                </a:extLst>
              </p:cNvPr>
              <p:cNvSpPr/>
              <p:nvPr/>
            </p:nvSpPr>
            <p:spPr>
              <a:xfrm>
                <a:off x="2946322" y="4895386"/>
                <a:ext cx="105936" cy="10593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7"/>
              </a:p>
            </p:txBody>
          </p: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BB6103C8-380F-A947-BD7E-AEF0E63D7E1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610002" y="4561154"/>
                <a:ext cx="134" cy="774266"/>
              </a:xfrm>
              <a:prstGeom prst="straightConnector1">
                <a:avLst/>
              </a:prstGeom>
              <a:ln w="25400">
                <a:solidFill>
                  <a:srgbClr val="1AB1E0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E37464B-C8EE-4D4F-9D9D-7E86E7CE3A34}"/>
                </a:ext>
              </a:extLst>
            </p:cNvPr>
            <p:cNvGrpSpPr/>
            <p:nvPr/>
          </p:nvGrpSpPr>
          <p:grpSpPr>
            <a:xfrm flipH="1">
              <a:off x="1685925" y="3729714"/>
              <a:ext cx="998457" cy="109728"/>
              <a:chOff x="5382135" y="6935622"/>
              <a:chExt cx="998457" cy="105936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C234E621-2949-ED4F-9C7F-7897E641A2FC}"/>
                  </a:ext>
                </a:extLst>
              </p:cNvPr>
              <p:cNvSpPr/>
              <p:nvPr/>
            </p:nvSpPr>
            <p:spPr>
              <a:xfrm>
                <a:off x="5382135" y="6935622"/>
                <a:ext cx="105936" cy="10593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7" dirty="0"/>
              </a:p>
            </p:txBody>
          </p: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7D9BCF20-8B2B-0E4C-A129-282857F026A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437616" y="6987422"/>
                <a:ext cx="942976" cy="0"/>
              </a:xfrm>
              <a:prstGeom prst="straightConnector1">
                <a:avLst/>
              </a:prstGeom>
              <a:ln w="25400">
                <a:solidFill>
                  <a:srgbClr val="F26765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D006C37-986D-8841-92BB-760E0453ABE1}"/>
                </a:ext>
              </a:extLst>
            </p:cNvPr>
            <p:cNvSpPr txBox="1"/>
            <p:nvPr/>
          </p:nvSpPr>
          <p:spPr>
            <a:xfrm>
              <a:off x="111237" y="6878428"/>
              <a:ext cx="2023354" cy="1126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11" b="1" dirty="0">
                  <a:solidFill>
                    <a:srgbClr val="6976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Tab Navigation: Home</a:t>
              </a:r>
            </a:p>
            <a:p>
              <a:r>
                <a:rPr lang="en-US" sz="1111" dirty="0">
                  <a:latin typeface="Arial" panose="020B0604020202020204" pitchFamily="34" charset="0"/>
                  <a:cs typeface="Arial" panose="020B0604020202020204" pitchFamily="34" charset="0"/>
                </a:rPr>
                <a:t>See an overview of LiveSafe resources and updates from your organization.</a:t>
              </a: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2265EEE0-4059-2A44-908D-EF1AFD8602A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05000" y="7589499"/>
              <a:ext cx="1029656" cy="0"/>
            </a:xfrm>
            <a:prstGeom prst="straightConnector1">
              <a:avLst/>
            </a:prstGeom>
            <a:ln w="25400">
              <a:solidFill>
                <a:srgbClr val="69768B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EC4FB6F8-BCC7-F240-AB1D-FBC0F2DE8F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58534" y="7591353"/>
              <a:ext cx="864268" cy="0"/>
            </a:xfrm>
            <a:prstGeom prst="straightConnector1">
              <a:avLst/>
            </a:prstGeom>
            <a:ln w="25400">
              <a:solidFill>
                <a:srgbClr val="69768B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8EAE0089-BF09-DC4D-8D3B-9E57B87101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85925" y="6236112"/>
              <a:ext cx="1085856" cy="0"/>
            </a:xfrm>
            <a:prstGeom prst="straightConnector1">
              <a:avLst/>
            </a:prstGeom>
            <a:ln w="25400">
              <a:solidFill>
                <a:srgbClr val="007CAB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2EBB75E-862A-1743-B344-5C627C30ED90}"/>
                </a:ext>
              </a:extLst>
            </p:cNvPr>
            <p:cNvSpPr txBox="1"/>
            <p:nvPr/>
          </p:nvSpPr>
          <p:spPr>
            <a:xfrm>
              <a:off x="5723705" y="2678188"/>
              <a:ext cx="1688509" cy="1126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11" b="1" dirty="0">
                  <a:solidFill>
                    <a:srgbClr val="6976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Settings</a:t>
              </a:r>
            </a:p>
            <a:p>
              <a:pPr algn="r"/>
              <a:r>
                <a:rPr lang="en-US" sz="1111" dirty="0">
                  <a:latin typeface="Arial" panose="020B0604020202020204" pitchFamily="34" charset="0"/>
                  <a:cs typeface="Arial" panose="020B0604020202020204" pitchFamily="34" charset="0"/>
                </a:rPr>
                <a:t>Access profile settings, manage your community, and get app help.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39D1F8B3-0713-C149-9779-A4386ED186D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39792" y="2849663"/>
              <a:ext cx="1562321" cy="0"/>
            </a:xfrm>
            <a:prstGeom prst="straightConnector1">
              <a:avLst/>
            </a:prstGeom>
            <a:ln w="25400">
              <a:solidFill>
                <a:srgbClr val="69768B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C2A5562-CB5E-B042-8556-680DEE6A7FB8}"/>
                </a:ext>
              </a:extLst>
            </p:cNvPr>
            <p:cNvSpPr txBox="1"/>
            <p:nvPr/>
          </p:nvSpPr>
          <p:spPr>
            <a:xfrm>
              <a:off x="5628159" y="5236187"/>
              <a:ext cx="1879601" cy="9228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11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SafeWalk</a:t>
              </a:r>
            </a:p>
            <a:p>
              <a:pPr algn="r"/>
              <a:r>
                <a:rPr lang="en-US" sz="1111" dirty="0">
                  <a:latin typeface="Arial" panose="020B0604020202020204" pitchFamily="34" charset="0"/>
                  <a:cs typeface="Arial" panose="020B0604020202020204" pitchFamily="34" charset="0"/>
                </a:rPr>
                <a:t>Invite friends to virtually walk you to your destination.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2D30A183-D02D-544B-B679-504D9C8FC949}"/>
                </a:ext>
              </a:extLst>
            </p:cNvPr>
            <p:cNvCxnSpPr>
              <a:cxnSpLocks/>
            </p:cNvCxnSpPr>
            <p:nvPr/>
          </p:nvCxnSpPr>
          <p:spPr>
            <a:xfrm>
              <a:off x="4507914" y="5651687"/>
              <a:ext cx="1494885" cy="0"/>
            </a:xfrm>
            <a:prstGeom prst="straightConnector1">
              <a:avLst/>
            </a:prstGeom>
            <a:ln w="25400">
              <a:solidFill>
                <a:srgbClr val="002060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0D70667-ED8B-0D46-A398-2702AE6F83CF}"/>
                </a:ext>
              </a:extLst>
            </p:cNvPr>
            <p:cNvSpPr txBox="1"/>
            <p:nvPr/>
          </p:nvSpPr>
          <p:spPr>
            <a:xfrm>
              <a:off x="149121" y="4672923"/>
              <a:ext cx="1973856" cy="173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11" b="1" dirty="0">
                  <a:solidFill>
                    <a:srgbClr val="007CA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Access Information and Emergency Procedures</a:t>
              </a:r>
            </a:p>
            <a:p>
              <a:r>
                <a:rPr lang="en-US" sz="1111" dirty="0">
                  <a:latin typeface="Arial" panose="020B0604020202020204" pitchFamily="34" charset="0"/>
                  <a:cs typeface="Arial" panose="020B0604020202020204" pitchFamily="34" charset="0"/>
                </a:rPr>
                <a:t>View important information from your school, like emergency procedures and community resources.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8C9BA205-3F39-574E-B65A-031756C0E1A6}"/>
                </a:ext>
              </a:extLst>
            </p:cNvPr>
            <p:cNvSpPr txBox="1"/>
            <p:nvPr/>
          </p:nvSpPr>
          <p:spPr>
            <a:xfrm>
              <a:off x="5164008" y="6899386"/>
              <a:ext cx="2038396" cy="1126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11" b="1" dirty="0">
                  <a:solidFill>
                    <a:srgbClr val="6976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Tab Navigation: Activity</a:t>
              </a:r>
            </a:p>
            <a:p>
              <a:pPr algn="r"/>
              <a:r>
                <a:rPr lang="en-US" sz="1111" dirty="0">
                  <a:latin typeface="Arial" panose="020B0604020202020204" pitchFamily="34" charset="0"/>
                  <a:cs typeface="Arial" panose="020B0604020202020204" pitchFamily="34" charset="0"/>
                </a:rPr>
                <a:t>Access broadcast messages, check-ins, and chat conversations.</a:t>
              </a:r>
            </a:p>
          </p:txBody>
        </p:sp>
        <p:sp>
          <p:nvSpPr>
            <p:cNvPr id="52" name="Google Shape;66;p14">
              <a:extLst>
                <a:ext uri="{FF2B5EF4-FFF2-40B4-BE49-F238E27FC236}">
                  <a16:creationId xmlns:a16="http://schemas.microsoft.com/office/drawing/2014/main" id="{CD38B6F5-283E-8F44-BF70-5497EFC7339F}"/>
                </a:ext>
              </a:extLst>
            </p:cNvPr>
            <p:cNvSpPr txBox="1"/>
            <p:nvPr/>
          </p:nvSpPr>
          <p:spPr>
            <a:xfrm>
              <a:off x="2628902" y="2761681"/>
              <a:ext cx="922818" cy="109728"/>
            </a:xfrm>
            <a:prstGeom prst="rect">
              <a:avLst/>
            </a:prstGeom>
            <a:solidFill>
              <a:srgbClr val="FAFB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r>
                <a:rPr lang="en" sz="648" dirty="0">
                  <a:solidFill>
                    <a:srgbClr val="67768F"/>
                  </a:solidFill>
                  <a:latin typeface="Inter"/>
                  <a:ea typeface="Inter"/>
                  <a:cs typeface="Inter"/>
                  <a:sym typeface="Inter"/>
                </a:rPr>
                <a:t>Glover Park Corp</a:t>
              </a:r>
              <a:endParaRPr sz="648" dirty="0">
                <a:solidFill>
                  <a:srgbClr val="67768F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D9B7CAF-2245-5741-B988-795386335272}"/>
                </a:ext>
              </a:extLst>
            </p:cNvPr>
            <p:cNvSpPr txBox="1"/>
            <p:nvPr/>
          </p:nvSpPr>
          <p:spPr>
            <a:xfrm>
              <a:off x="1151765" y="8200919"/>
              <a:ext cx="5031441" cy="9228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11" b="1" dirty="0">
                  <a:solidFill>
                    <a:srgbClr val="1AB1E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Submit Tips to Safety &amp; Security</a:t>
              </a:r>
            </a:p>
            <a:p>
              <a:pPr algn="ctr"/>
              <a:r>
                <a:rPr lang="en-US" sz="1111" dirty="0">
                  <a:latin typeface="Arial" panose="020B0604020202020204" pitchFamily="34" charset="0"/>
                  <a:cs typeface="Arial" panose="020B0604020202020204" pitchFamily="34" charset="0"/>
                </a:rPr>
                <a:t>When you see something suspicious, share that info with your school’s safety and security team.</a:t>
              </a:r>
            </a:p>
            <a:p>
              <a:pPr algn="ctr"/>
              <a:endParaRPr lang="en-US" sz="111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D6D43634-7F90-4414-971A-EFAFBFD0BB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482" y="255083"/>
            <a:ext cx="2759170" cy="62515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D111732-B0AA-47F3-8E37-2BED8D0526E0}"/>
              </a:ext>
            </a:extLst>
          </p:cNvPr>
          <p:cNvCxnSpPr/>
          <p:nvPr/>
        </p:nvCxnSpPr>
        <p:spPr>
          <a:xfrm>
            <a:off x="3834681" y="8003203"/>
            <a:ext cx="0" cy="99739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57D0021-E54B-4548-8046-36B0B8729B7A}"/>
              </a:ext>
            </a:extLst>
          </p:cNvPr>
          <p:cNvGrpSpPr/>
          <p:nvPr/>
        </p:nvGrpSpPr>
        <p:grpSpPr>
          <a:xfrm>
            <a:off x="-69273" y="7569648"/>
            <a:ext cx="6927273" cy="1563210"/>
            <a:chOff x="0" y="8175482"/>
            <a:chExt cx="7315200" cy="168832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A6082F-746C-4201-8973-48496E6B64B6}"/>
                </a:ext>
              </a:extLst>
            </p:cNvPr>
            <p:cNvSpPr/>
            <p:nvPr/>
          </p:nvSpPr>
          <p:spPr>
            <a:xfrm>
              <a:off x="0" y="8175482"/>
              <a:ext cx="7315200" cy="1688321"/>
            </a:xfrm>
            <a:prstGeom prst="rect">
              <a:avLst/>
            </a:prstGeom>
            <a:solidFill>
              <a:srgbClr val="DC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11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0B15B4C-59E3-401D-85FF-0248BC223C5E}"/>
                </a:ext>
              </a:extLst>
            </p:cNvPr>
            <p:cNvGrpSpPr/>
            <p:nvPr/>
          </p:nvGrpSpPr>
          <p:grpSpPr>
            <a:xfrm>
              <a:off x="4368324" y="8711693"/>
              <a:ext cx="2483545" cy="986269"/>
              <a:chOff x="164149" y="8749726"/>
              <a:chExt cx="2483545" cy="986269"/>
            </a:xfrm>
          </p:grpSpPr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D30867DB-0713-0447-9337-8725BA2003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4149" y="9153479"/>
                <a:ext cx="1504834" cy="582516"/>
              </a:xfrm>
              <a:prstGeom prst="rect">
                <a:avLst/>
              </a:prstGeom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4D1B77C7-88E3-8243-B035-F605FA9CE3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5145" y="8749726"/>
                <a:ext cx="1362667" cy="403753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476BAF20-7D13-0A4D-B7D5-A83EEFC9D0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765252" y="8749726"/>
                <a:ext cx="882442" cy="882442"/>
              </a:xfrm>
              <a:prstGeom prst="rect">
                <a:avLst/>
              </a:prstGeom>
            </p:spPr>
          </p:pic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99B9668-2EF6-469A-BBF6-75ADE283B9F6}"/>
                </a:ext>
              </a:extLst>
            </p:cNvPr>
            <p:cNvSpPr txBox="1"/>
            <p:nvPr/>
          </p:nvSpPr>
          <p:spPr>
            <a:xfrm>
              <a:off x="497310" y="8274266"/>
              <a:ext cx="6305550" cy="3458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81" b="1" dirty="0">
                  <a:latin typeface="Arial" panose="020B0604020202020204" pitchFamily="34" charset="0"/>
                  <a:cs typeface="Arial" panose="020B0604020202020204" pitchFamily="34" charset="0"/>
                </a:rPr>
                <a:t>Get the Vector LiveSafe App</a:t>
              </a:r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3B697A43-BE4E-4207-B57E-06225B5C35CE}"/>
                </a:ext>
              </a:extLst>
            </p:cNvPr>
            <p:cNvSpPr txBox="1">
              <a:spLocks/>
            </p:cNvSpPr>
            <p:nvPr/>
          </p:nvSpPr>
          <p:spPr>
            <a:xfrm>
              <a:off x="259204" y="8744485"/>
              <a:ext cx="3621955" cy="1011622"/>
            </a:xfrm>
            <a:prstGeom prst="rect">
              <a:avLst/>
            </a:prstGeom>
          </p:spPr>
          <p:txBody>
            <a:bodyPr vert="horz" lIns="53788" tIns="26895" rIns="53788" bIns="26895" rtlCol="0">
              <a:noAutofit/>
            </a:bodyPr>
            <a:lstStyle>
              <a:lvl1pPr marL="251460" indent="-251460" algn="l" defTabSz="1005840" rtl="0" eaLnBrk="1" latinLnBrk="0" hangingPunct="1">
                <a:lnSpc>
                  <a:spcPct val="90000"/>
                </a:lnSpc>
                <a:spcBef>
                  <a:spcPts val="1100"/>
                </a:spcBef>
                <a:buFont typeface="Arial" panose="020B0604020202020204" pitchFamily="34" charset="0"/>
                <a:buChar char="•"/>
                <a:defRPr sz="3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54380" indent="-251460" algn="l" defTabSz="1005840" rtl="0" eaLnBrk="1" latinLnBrk="0" hangingPunct="1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26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7300" indent="-251460" algn="l" defTabSz="1005840" rtl="0" eaLnBrk="1" latinLnBrk="0" hangingPunct="1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0220" indent="-251460" algn="l" defTabSz="1005840" rtl="0" eaLnBrk="1" latinLnBrk="0" hangingPunct="1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19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3140" indent="-251460" algn="l" defTabSz="1005840" rtl="0" eaLnBrk="1" latinLnBrk="0" hangingPunct="1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19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66060" indent="-251460" algn="l" defTabSz="1005840" rtl="0" eaLnBrk="1" latinLnBrk="0" hangingPunct="1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19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68980" indent="-251460" algn="l" defTabSz="1005840" rtl="0" eaLnBrk="1" latinLnBrk="0" hangingPunct="1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19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1900" indent="-251460" algn="l" defTabSz="1005840" rtl="0" eaLnBrk="1" latinLnBrk="0" hangingPunct="1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19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74820" indent="-251460" algn="l" defTabSz="1005840" rtl="0" eaLnBrk="1" latinLnBrk="0" hangingPunct="1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19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8926" indent="-161356">
                <a:spcBef>
                  <a:spcPts val="353"/>
                </a:spcBef>
                <a:spcAft>
                  <a:spcPts val="353"/>
                </a:spcAft>
                <a:buFont typeface="+mj-lt"/>
                <a:buAutoNum type="arabicPeriod"/>
              </a:pPr>
              <a:r>
                <a:rPr lang="en-US" sz="1111" dirty="0">
                  <a:latin typeface="Arial" panose="020B0604020202020204" pitchFamily="34" charset="0"/>
                  <a:cs typeface="Arial" panose="020B0604020202020204" pitchFamily="34" charset="0"/>
                </a:rPr>
                <a:t>Download Vector LiveSafe from the App Store or Google Play or using the QR code</a:t>
              </a:r>
            </a:p>
            <a:p>
              <a:pPr marL="268926" indent="-161356">
                <a:spcBef>
                  <a:spcPts val="353"/>
                </a:spcBef>
                <a:spcAft>
                  <a:spcPts val="353"/>
                </a:spcAft>
                <a:buFont typeface="+mj-lt"/>
                <a:buAutoNum type="arabicPeriod"/>
              </a:pPr>
              <a:r>
                <a:rPr lang="en-US" sz="1111" dirty="0">
                  <a:latin typeface="Arial" panose="020B0604020202020204" pitchFamily="34" charset="0"/>
                  <a:cs typeface="Arial" panose="020B0604020202020204" pitchFamily="34" charset="0"/>
                </a:rPr>
                <a:t>Register and complete your profile</a:t>
              </a:r>
            </a:p>
            <a:p>
              <a:pPr marL="268926" indent="-161356">
                <a:spcBef>
                  <a:spcPts val="353"/>
                </a:spcBef>
                <a:spcAft>
                  <a:spcPts val="353"/>
                </a:spcAft>
                <a:buFont typeface="+mj-lt"/>
                <a:buAutoNum type="arabicPeriod"/>
              </a:pPr>
              <a:r>
                <a:rPr lang="en-US" sz="1111" dirty="0">
                  <a:latin typeface="Arial" panose="020B0604020202020204" pitchFamily="34" charset="0"/>
                  <a:cs typeface="Arial" panose="020B0604020202020204" pitchFamily="34" charset="0"/>
                </a:rPr>
                <a:t>Search for and select your School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033AF7C-8151-954E-F79B-FF87F88FFDD8}"/>
              </a:ext>
            </a:extLst>
          </p:cNvPr>
          <p:cNvSpPr txBox="1"/>
          <p:nvPr/>
        </p:nvSpPr>
        <p:spPr>
          <a:xfrm>
            <a:off x="2529273" y="2261400"/>
            <a:ext cx="1538125" cy="338554"/>
          </a:xfrm>
          <a:prstGeom prst="rect">
            <a:avLst/>
          </a:prstGeom>
          <a:solidFill>
            <a:srgbClr val="FBFDFF"/>
          </a:solidFill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rgbClr val="6776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Company Name</a:t>
            </a:r>
          </a:p>
          <a:p>
            <a:r>
              <a:rPr lang="en-US" sz="1000" b="1" dirty="0">
                <a:latin typeface="Arial Black" panose="020B0A04020102020204" pitchFamily="34" charset="0"/>
                <a:cs typeface="Arial" panose="020B0604020202020204" pitchFamily="34" charset="0"/>
              </a:rPr>
              <a:t>Customize Title</a:t>
            </a:r>
          </a:p>
        </p:txBody>
      </p:sp>
    </p:spTree>
    <p:extLst>
      <p:ext uri="{BB962C8B-B14F-4D97-AF65-F5344CB8AC3E}">
        <p14:creationId xmlns:p14="http://schemas.microsoft.com/office/powerpoint/2010/main" val="4065873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30334B3-EA13-442C-A82C-251ACE9D173B}"/>
              </a:ext>
            </a:extLst>
          </p:cNvPr>
          <p:cNvSpPr/>
          <p:nvPr/>
        </p:nvSpPr>
        <p:spPr>
          <a:xfrm>
            <a:off x="0" y="0"/>
            <a:ext cx="6858000" cy="1182343"/>
          </a:xfrm>
          <a:prstGeom prst="rect">
            <a:avLst/>
          </a:prstGeom>
          <a:solidFill>
            <a:srgbClr val="02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7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29679B-48F4-0D4B-B3B9-C18AAC877AEB}"/>
              </a:ext>
            </a:extLst>
          </p:cNvPr>
          <p:cNvSpPr txBox="1"/>
          <p:nvPr/>
        </p:nvSpPr>
        <p:spPr>
          <a:xfrm>
            <a:off x="541743" y="1274574"/>
            <a:ext cx="5774515" cy="434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22" b="1" dirty="0">
                <a:latin typeface="Arial" panose="020B0604020202020204" pitchFamily="34" charset="0"/>
                <a:cs typeface="Arial" panose="020B0604020202020204" pitchFamily="34" charset="0"/>
              </a:rPr>
              <a:t>Fan-Sourced Risk Intelligence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2F568C8-FA87-4577-83CE-DFF564060463}"/>
              </a:ext>
            </a:extLst>
          </p:cNvPr>
          <p:cNvGrpSpPr/>
          <p:nvPr/>
        </p:nvGrpSpPr>
        <p:grpSpPr>
          <a:xfrm>
            <a:off x="432395" y="1746266"/>
            <a:ext cx="6218067" cy="5907844"/>
            <a:chOff x="111237" y="2098827"/>
            <a:chExt cx="7396523" cy="7024956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6440982B-4252-834B-A2AB-852C4A7D2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2462934" y="2381867"/>
              <a:ext cx="2438333" cy="5278777"/>
            </a:xfrm>
            <a:prstGeom prst="rect">
              <a:avLst/>
            </a:prstGeom>
          </p:spPr>
        </p:pic>
        <p:pic>
          <p:nvPicPr>
            <p:cNvPr id="34" name="Picture 33" descr="A close up of a screen&#10;&#10;Description automatically generated">
              <a:extLst>
                <a:ext uri="{FF2B5EF4-FFF2-40B4-BE49-F238E27FC236}">
                  <a16:creationId xmlns:a16="http://schemas.microsoft.com/office/drawing/2014/main" id="{2C1B1AEE-54DE-C241-BF69-926D37CFA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50010" y="2098827"/>
              <a:ext cx="3073426" cy="590939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56C7F5F-1546-1044-BEFC-9D3FA84061F8}"/>
                </a:ext>
              </a:extLst>
            </p:cNvPr>
            <p:cNvSpPr txBox="1"/>
            <p:nvPr/>
          </p:nvSpPr>
          <p:spPr>
            <a:xfrm>
              <a:off x="149118" y="2422433"/>
              <a:ext cx="1884409" cy="15326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11" b="1" dirty="0">
                  <a:solidFill>
                    <a:srgbClr val="F2676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Request Help</a:t>
              </a:r>
            </a:p>
            <a:p>
              <a:r>
                <a:rPr lang="en-US" sz="1111" dirty="0">
                  <a:latin typeface="Arial" panose="020B0604020202020204" pitchFamily="34" charset="0"/>
                  <a:cs typeface="Arial" panose="020B0604020202020204" pitchFamily="34" charset="0"/>
                </a:rPr>
                <a:t>Communicate with local emergency services and your organization’s safety officials – no matter where you are.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D330F27-8A77-5647-8A68-3D6CDFF0E317}"/>
                </a:ext>
              </a:extLst>
            </p:cNvPr>
            <p:cNvGrpSpPr/>
            <p:nvPr/>
          </p:nvGrpSpPr>
          <p:grpSpPr>
            <a:xfrm rot="16200000">
              <a:off x="3255611" y="7662104"/>
              <a:ext cx="829322" cy="109728"/>
              <a:chOff x="2222936" y="4895386"/>
              <a:chExt cx="829322" cy="105936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69799E59-1C6E-F849-893C-0125D0179AA6}"/>
                  </a:ext>
                </a:extLst>
              </p:cNvPr>
              <p:cNvSpPr/>
              <p:nvPr/>
            </p:nvSpPr>
            <p:spPr>
              <a:xfrm>
                <a:off x="2946322" y="4895386"/>
                <a:ext cx="105936" cy="10593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7"/>
              </a:p>
            </p:txBody>
          </p: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BB6103C8-380F-A947-BD7E-AEF0E63D7E1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610002" y="4561154"/>
                <a:ext cx="134" cy="774266"/>
              </a:xfrm>
              <a:prstGeom prst="straightConnector1">
                <a:avLst/>
              </a:prstGeom>
              <a:ln w="25400">
                <a:solidFill>
                  <a:srgbClr val="1AB1E0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E37464B-C8EE-4D4F-9D9D-7E86E7CE3A34}"/>
                </a:ext>
              </a:extLst>
            </p:cNvPr>
            <p:cNvGrpSpPr/>
            <p:nvPr/>
          </p:nvGrpSpPr>
          <p:grpSpPr>
            <a:xfrm flipH="1">
              <a:off x="1685925" y="3729714"/>
              <a:ext cx="998457" cy="109728"/>
              <a:chOff x="5382135" y="6935622"/>
              <a:chExt cx="998457" cy="105936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C234E621-2949-ED4F-9C7F-7897E641A2FC}"/>
                  </a:ext>
                </a:extLst>
              </p:cNvPr>
              <p:cNvSpPr/>
              <p:nvPr/>
            </p:nvSpPr>
            <p:spPr>
              <a:xfrm>
                <a:off x="5382135" y="6935622"/>
                <a:ext cx="105936" cy="10593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7" dirty="0"/>
              </a:p>
            </p:txBody>
          </p: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7D9BCF20-8B2B-0E4C-A129-282857F026A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437616" y="6987422"/>
                <a:ext cx="942976" cy="0"/>
              </a:xfrm>
              <a:prstGeom prst="straightConnector1">
                <a:avLst/>
              </a:prstGeom>
              <a:ln w="25400">
                <a:solidFill>
                  <a:srgbClr val="F26765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D006C37-986D-8841-92BB-760E0453ABE1}"/>
                </a:ext>
              </a:extLst>
            </p:cNvPr>
            <p:cNvSpPr txBox="1"/>
            <p:nvPr/>
          </p:nvSpPr>
          <p:spPr>
            <a:xfrm>
              <a:off x="111237" y="6878428"/>
              <a:ext cx="2023354" cy="1126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11" b="1" dirty="0">
                  <a:solidFill>
                    <a:srgbClr val="6976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Tab Navigation: Home</a:t>
              </a:r>
            </a:p>
            <a:p>
              <a:r>
                <a:rPr lang="en-US" sz="1111" dirty="0">
                  <a:latin typeface="Arial" panose="020B0604020202020204" pitchFamily="34" charset="0"/>
                  <a:cs typeface="Arial" panose="020B0604020202020204" pitchFamily="34" charset="0"/>
                </a:rPr>
                <a:t>See an overview of LiveSafe resources and updates from your organization.</a:t>
              </a: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2265EEE0-4059-2A44-908D-EF1AFD8602A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05000" y="7589499"/>
              <a:ext cx="1029656" cy="0"/>
            </a:xfrm>
            <a:prstGeom prst="straightConnector1">
              <a:avLst/>
            </a:prstGeom>
            <a:ln w="25400">
              <a:solidFill>
                <a:srgbClr val="69768B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EC4FB6F8-BCC7-F240-AB1D-FBC0F2DE8F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58534" y="7591353"/>
              <a:ext cx="864268" cy="0"/>
            </a:xfrm>
            <a:prstGeom prst="straightConnector1">
              <a:avLst/>
            </a:prstGeom>
            <a:ln w="25400">
              <a:solidFill>
                <a:srgbClr val="69768B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8EAE0089-BF09-DC4D-8D3B-9E57B87101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85925" y="6236112"/>
              <a:ext cx="1085856" cy="0"/>
            </a:xfrm>
            <a:prstGeom prst="straightConnector1">
              <a:avLst/>
            </a:prstGeom>
            <a:ln w="25400">
              <a:solidFill>
                <a:srgbClr val="007CAB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2EBB75E-862A-1743-B344-5C627C30ED90}"/>
                </a:ext>
              </a:extLst>
            </p:cNvPr>
            <p:cNvSpPr txBox="1"/>
            <p:nvPr/>
          </p:nvSpPr>
          <p:spPr>
            <a:xfrm>
              <a:off x="5723705" y="2678188"/>
              <a:ext cx="1688509" cy="1126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11" b="1" dirty="0">
                  <a:solidFill>
                    <a:srgbClr val="6976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Settings</a:t>
              </a:r>
            </a:p>
            <a:p>
              <a:pPr algn="r"/>
              <a:r>
                <a:rPr lang="en-US" sz="1111" dirty="0">
                  <a:latin typeface="Arial" panose="020B0604020202020204" pitchFamily="34" charset="0"/>
                  <a:cs typeface="Arial" panose="020B0604020202020204" pitchFamily="34" charset="0"/>
                </a:rPr>
                <a:t>Access profile settings, manage your organizations, and get app help.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39D1F8B3-0713-C149-9779-A4386ED186D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39792" y="2849663"/>
              <a:ext cx="1562321" cy="0"/>
            </a:xfrm>
            <a:prstGeom prst="straightConnector1">
              <a:avLst/>
            </a:prstGeom>
            <a:ln w="25400">
              <a:solidFill>
                <a:srgbClr val="69768B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C2A5562-CB5E-B042-8556-680DEE6A7FB8}"/>
                </a:ext>
              </a:extLst>
            </p:cNvPr>
            <p:cNvSpPr txBox="1"/>
            <p:nvPr/>
          </p:nvSpPr>
          <p:spPr>
            <a:xfrm>
              <a:off x="5628159" y="5236187"/>
              <a:ext cx="1879601" cy="9228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11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SafeWalk</a:t>
              </a:r>
            </a:p>
            <a:p>
              <a:pPr algn="r"/>
              <a:r>
                <a:rPr lang="en-US" sz="1111" dirty="0">
                  <a:latin typeface="Arial" panose="020B0604020202020204" pitchFamily="34" charset="0"/>
                  <a:cs typeface="Arial" panose="020B0604020202020204" pitchFamily="34" charset="0"/>
                </a:rPr>
                <a:t>Invite friends to virtually walk you to your destination.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2D30A183-D02D-544B-B679-504D9C8FC949}"/>
                </a:ext>
              </a:extLst>
            </p:cNvPr>
            <p:cNvCxnSpPr>
              <a:cxnSpLocks/>
            </p:cNvCxnSpPr>
            <p:nvPr/>
          </p:nvCxnSpPr>
          <p:spPr>
            <a:xfrm>
              <a:off x="4507914" y="5651687"/>
              <a:ext cx="1494885" cy="0"/>
            </a:xfrm>
            <a:prstGeom prst="straightConnector1">
              <a:avLst/>
            </a:prstGeom>
            <a:ln w="25400">
              <a:solidFill>
                <a:srgbClr val="002060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0D70667-ED8B-0D46-A398-2702AE6F83CF}"/>
                </a:ext>
              </a:extLst>
            </p:cNvPr>
            <p:cNvSpPr txBox="1"/>
            <p:nvPr/>
          </p:nvSpPr>
          <p:spPr>
            <a:xfrm>
              <a:off x="149121" y="4672923"/>
              <a:ext cx="1973856" cy="1939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11" b="1" dirty="0">
                  <a:solidFill>
                    <a:srgbClr val="007CA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Access Information and Emergency Procedures</a:t>
              </a:r>
            </a:p>
            <a:p>
              <a:r>
                <a:rPr lang="en-US" sz="1111" dirty="0">
                  <a:latin typeface="Arial" panose="020B0604020202020204" pitchFamily="34" charset="0"/>
                  <a:cs typeface="Arial" panose="020B0604020202020204" pitchFamily="34" charset="0"/>
                </a:rPr>
                <a:t>View important information from your organization, like emergency procedures and community resources.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8C9BA205-3F39-574E-B65A-031756C0E1A6}"/>
                </a:ext>
              </a:extLst>
            </p:cNvPr>
            <p:cNvSpPr txBox="1"/>
            <p:nvPr/>
          </p:nvSpPr>
          <p:spPr>
            <a:xfrm>
              <a:off x="5164008" y="6899386"/>
              <a:ext cx="2038396" cy="1126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11" b="1" dirty="0">
                  <a:solidFill>
                    <a:srgbClr val="6976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Tab Navigation: Activity</a:t>
              </a:r>
            </a:p>
            <a:p>
              <a:pPr algn="r"/>
              <a:r>
                <a:rPr lang="en-US" sz="1111" dirty="0">
                  <a:latin typeface="Arial" panose="020B0604020202020204" pitchFamily="34" charset="0"/>
                  <a:cs typeface="Arial" panose="020B0604020202020204" pitchFamily="34" charset="0"/>
                </a:rPr>
                <a:t>Access broadcast messages, check-ins, and chat conversations.</a:t>
              </a:r>
            </a:p>
          </p:txBody>
        </p:sp>
        <p:sp>
          <p:nvSpPr>
            <p:cNvPr id="52" name="Google Shape;66;p14">
              <a:extLst>
                <a:ext uri="{FF2B5EF4-FFF2-40B4-BE49-F238E27FC236}">
                  <a16:creationId xmlns:a16="http://schemas.microsoft.com/office/drawing/2014/main" id="{CD38B6F5-283E-8F44-BF70-5497EFC7339F}"/>
                </a:ext>
              </a:extLst>
            </p:cNvPr>
            <p:cNvSpPr txBox="1"/>
            <p:nvPr/>
          </p:nvSpPr>
          <p:spPr>
            <a:xfrm>
              <a:off x="2628902" y="2761681"/>
              <a:ext cx="922818" cy="109728"/>
            </a:xfrm>
            <a:prstGeom prst="rect">
              <a:avLst/>
            </a:prstGeom>
            <a:solidFill>
              <a:srgbClr val="FAFB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r>
                <a:rPr lang="en" sz="648" dirty="0">
                  <a:solidFill>
                    <a:srgbClr val="67768F"/>
                  </a:solidFill>
                  <a:latin typeface="Inter"/>
                  <a:ea typeface="Inter"/>
                  <a:cs typeface="Inter"/>
                  <a:sym typeface="Inter"/>
                </a:rPr>
                <a:t>Glover Park Corp</a:t>
              </a:r>
              <a:endParaRPr sz="648" dirty="0">
                <a:solidFill>
                  <a:srgbClr val="67768F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D9B7CAF-2245-5741-B988-795386335272}"/>
                </a:ext>
              </a:extLst>
            </p:cNvPr>
            <p:cNvSpPr txBox="1"/>
            <p:nvPr/>
          </p:nvSpPr>
          <p:spPr>
            <a:xfrm>
              <a:off x="1151765" y="8200919"/>
              <a:ext cx="5031441" cy="9228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11" b="1" dirty="0">
                  <a:solidFill>
                    <a:srgbClr val="1AB1E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Submit Tips to Safety &amp; Security</a:t>
              </a:r>
            </a:p>
            <a:p>
              <a:pPr algn="ctr"/>
              <a:r>
                <a:rPr lang="en-US" sz="1111" dirty="0">
                  <a:latin typeface="Arial" panose="020B0604020202020204" pitchFamily="34" charset="0"/>
                  <a:cs typeface="Arial" panose="020B0604020202020204" pitchFamily="34" charset="0"/>
                </a:rPr>
                <a:t>When you see something suspicious, share that info with your organization’s safety and security team.</a:t>
              </a:r>
            </a:p>
            <a:p>
              <a:pPr algn="ctr"/>
              <a:endParaRPr lang="en-US" sz="111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D6D43634-7F90-4414-971A-EFAFBFD0BB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482" y="255083"/>
            <a:ext cx="2759170" cy="62515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D111732-B0AA-47F3-8E37-2BED8D0526E0}"/>
              </a:ext>
            </a:extLst>
          </p:cNvPr>
          <p:cNvCxnSpPr/>
          <p:nvPr/>
        </p:nvCxnSpPr>
        <p:spPr>
          <a:xfrm>
            <a:off x="3834681" y="8003203"/>
            <a:ext cx="0" cy="99739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57D0021-E54B-4548-8046-36B0B8729B7A}"/>
              </a:ext>
            </a:extLst>
          </p:cNvPr>
          <p:cNvGrpSpPr/>
          <p:nvPr/>
        </p:nvGrpSpPr>
        <p:grpSpPr>
          <a:xfrm>
            <a:off x="-69273" y="7569648"/>
            <a:ext cx="6927273" cy="1563210"/>
            <a:chOff x="0" y="8175482"/>
            <a:chExt cx="7315200" cy="168832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A6082F-746C-4201-8973-48496E6B64B6}"/>
                </a:ext>
              </a:extLst>
            </p:cNvPr>
            <p:cNvSpPr/>
            <p:nvPr/>
          </p:nvSpPr>
          <p:spPr>
            <a:xfrm>
              <a:off x="0" y="8175482"/>
              <a:ext cx="7315200" cy="1688321"/>
            </a:xfrm>
            <a:prstGeom prst="rect">
              <a:avLst/>
            </a:prstGeom>
            <a:solidFill>
              <a:srgbClr val="DC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11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0B15B4C-59E3-401D-85FF-0248BC223C5E}"/>
                </a:ext>
              </a:extLst>
            </p:cNvPr>
            <p:cNvGrpSpPr/>
            <p:nvPr/>
          </p:nvGrpSpPr>
          <p:grpSpPr>
            <a:xfrm>
              <a:off x="4368324" y="8711693"/>
              <a:ext cx="2483545" cy="986269"/>
              <a:chOff x="164149" y="8749726"/>
              <a:chExt cx="2483545" cy="986269"/>
            </a:xfrm>
          </p:grpSpPr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D30867DB-0713-0447-9337-8725BA2003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4149" y="9153479"/>
                <a:ext cx="1504834" cy="582516"/>
              </a:xfrm>
              <a:prstGeom prst="rect">
                <a:avLst/>
              </a:prstGeom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4D1B77C7-88E3-8243-B035-F605FA9CE3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5145" y="8749726"/>
                <a:ext cx="1362667" cy="403753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476BAF20-7D13-0A4D-B7D5-A83EEFC9D0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765252" y="8749726"/>
                <a:ext cx="882442" cy="882442"/>
              </a:xfrm>
              <a:prstGeom prst="rect">
                <a:avLst/>
              </a:prstGeom>
            </p:spPr>
          </p:pic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99B9668-2EF6-469A-BBF6-75ADE283B9F6}"/>
                </a:ext>
              </a:extLst>
            </p:cNvPr>
            <p:cNvSpPr txBox="1"/>
            <p:nvPr/>
          </p:nvSpPr>
          <p:spPr>
            <a:xfrm>
              <a:off x="497310" y="8274266"/>
              <a:ext cx="6305550" cy="3458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81" b="1" dirty="0">
                  <a:latin typeface="Arial" panose="020B0604020202020204" pitchFamily="34" charset="0"/>
                  <a:cs typeface="Arial" panose="020B0604020202020204" pitchFamily="34" charset="0"/>
                </a:rPr>
                <a:t>Get the Vector LiveSafe App</a:t>
              </a:r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3B697A43-BE4E-4207-B57E-06225B5C35CE}"/>
                </a:ext>
              </a:extLst>
            </p:cNvPr>
            <p:cNvSpPr txBox="1">
              <a:spLocks/>
            </p:cNvSpPr>
            <p:nvPr/>
          </p:nvSpPr>
          <p:spPr>
            <a:xfrm>
              <a:off x="259204" y="8744485"/>
              <a:ext cx="3621955" cy="1011622"/>
            </a:xfrm>
            <a:prstGeom prst="rect">
              <a:avLst/>
            </a:prstGeom>
          </p:spPr>
          <p:txBody>
            <a:bodyPr vert="horz" lIns="53788" tIns="26895" rIns="53788" bIns="26895" rtlCol="0">
              <a:noAutofit/>
            </a:bodyPr>
            <a:lstStyle>
              <a:lvl1pPr marL="251460" indent="-251460" algn="l" defTabSz="1005840" rtl="0" eaLnBrk="1" latinLnBrk="0" hangingPunct="1">
                <a:lnSpc>
                  <a:spcPct val="90000"/>
                </a:lnSpc>
                <a:spcBef>
                  <a:spcPts val="1100"/>
                </a:spcBef>
                <a:buFont typeface="Arial" panose="020B0604020202020204" pitchFamily="34" charset="0"/>
                <a:buChar char="•"/>
                <a:defRPr sz="3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54380" indent="-251460" algn="l" defTabSz="1005840" rtl="0" eaLnBrk="1" latinLnBrk="0" hangingPunct="1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26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7300" indent="-251460" algn="l" defTabSz="1005840" rtl="0" eaLnBrk="1" latinLnBrk="0" hangingPunct="1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0220" indent="-251460" algn="l" defTabSz="1005840" rtl="0" eaLnBrk="1" latinLnBrk="0" hangingPunct="1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19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3140" indent="-251460" algn="l" defTabSz="1005840" rtl="0" eaLnBrk="1" latinLnBrk="0" hangingPunct="1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19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66060" indent="-251460" algn="l" defTabSz="1005840" rtl="0" eaLnBrk="1" latinLnBrk="0" hangingPunct="1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19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68980" indent="-251460" algn="l" defTabSz="1005840" rtl="0" eaLnBrk="1" latinLnBrk="0" hangingPunct="1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19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1900" indent="-251460" algn="l" defTabSz="1005840" rtl="0" eaLnBrk="1" latinLnBrk="0" hangingPunct="1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19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74820" indent="-251460" algn="l" defTabSz="1005840" rtl="0" eaLnBrk="1" latinLnBrk="0" hangingPunct="1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19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8926" indent="-161356">
                <a:spcBef>
                  <a:spcPts val="353"/>
                </a:spcBef>
                <a:spcAft>
                  <a:spcPts val="353"/>
                </a:spcAft>
                <a:buFont typeface="+mj-lt"/>
                <a:buAutoNum type="arabicPeriod"/>
              </a:pPr>
              <a:r>
                <a:rPr lang="en-US" sz="1111" dirty="0">
                  <a:latin typeface="Arial" panose="020B0604020202020204" pitchFamily="34" charset="0"/>
                  <a:cs typeface="Arial" panose="020B0604020202020204" pitchFamily="34" charset="0"/>
                </a:rPr>
                <a:t>Download Vector LiveSafe from the App Store or Google Play or using the QR code</a:t>
              </a:r>
            </a:p>
            <a:p>
              <a:pPr marL="268926" indent="-161356">
                <a:spcBef>
                  <a:spcPts val="353"/>
                </a:spcBef>
                <a:spcAft>
                  <a:spcPts val="353"/>
                </a:spcAft>
                <a:buFont typeface="+mj-lt"/>
                <a:buAutoNum type="arabicPeriod"/>
              </a:pPr>
              <a:r>
                <a:rPr lang="en-US" sz="1111" dirty="0">
                  <a:latin typeface="Arial" panose="020B0604020202020204" pitchFamily="34" charset="0"/>
                  <a:cs typeface="Arial" panose="020B0604020202020204" pitchFamily="34" charset="0"/>
                </a:rPr>
                <a:t>Register and complete your profile</a:t>
              </a:r>
            </a:p>
            <a:p>
              <a:pPr marL="268926" indent="-161356">
                <a:spcBef>
                  <a:spcPts val="353"/>
                </a:spcBef>
                <a:spcAft>
                  <a:spcPts val="353"/>
                </a:spcAft>
                <a:buFont typeface="+mj-lt"/>
                <a:buAutoNum type="arabicPeriod"/>
              </a:pPr>
              <a:r>
                <a:rPr lang="en-US" sz="1111" dirty="0">
                  <a:latin typeface="Arial" panose="020B0604020202020204" pitchFamily="34" charset="0"/>
                  <a:cs typeface="Arial" panose="020B0604020202020204" pitchFamily="34" charset="0"/>
                </a:rPr>
                <a:t>Search for and select your organization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033AF7C-8151-954E-F79B-FF87F88FFDD8}"/>
              </a:ext>
            </a:extLst>
          </p:cNvPr>
          <p:cNvSpPr txBox="1"/>
          <p:nvPr/>
        </p:nvSpPr>
        <p:spPr>
          <a:xfrm>
            <a:off x="2529273" y="2261400"/>
            <a:ext cx="1538125" cy="338554"/>
          </a:xfrm>
          <a:prstGeom prst="rect">
            <a:avLst/>
          </a:prstGeom>
          <a:solidFill>
            <a:srgbClr val="FBFDFF"/>
          </a:solidFill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rgbClr val="6776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Company Name</a:t>
            </a:r>
          </a:p>
          <a:p>
            <a:r>
              <a:rPr lang="en-US" sz="1000" b="1" dirty="0">
                <a:latin typeface="Arial Black" panose="020B0A04020102020204" pitchFamily="34" charset="0"/>
                <a:cs typeface="Arial" panose="020B0604020202020204" pitchFamily="34" charset="0"/>
              </a:rPr>
              <a:t>Customize Title</a:t>
            </a:r>
          </a:p>
        </p:txBody>
      </p:sp>
    </p:spTree>
    <p:extLst>
      <p:ext uri="{BB962C8B-B14F-4D97-AF65-F5344CB8AC3E}">
        <p14:creationId xmlns:p14="http://schemas.microsoft.com/office/powerpoint/2010/main" val="2575059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30334B3-EA13-442C-A82C-251ACE9D173B}"/>
              </a:ext>
            </a:extLst>
          </p:cNvPr>
          <p:cNvSpPr/>
          <p:nvPr/>
        </p:nvSpPr>
        <p:spPr>
          <a:xfrm>
            <a:off x="0" y="0"/>
            <a:ext cx="6858000" cy="1182343"/>
          </a:xfrm>
          <a:prstGeom prst="rect">
            <a:avLst/>
          </a:prstGeom>
          <a:solidFill>
            <a:srgbClr val="02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7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29679B-48F4-0D4B-B3B9-C18AAC877AEB}"/>
              </a:ext>
            </a:extLst>
          </p:cNvPr>
          <p:cNvSpPr txBox="1"/>
          <p:nvPr/>
        </p:nvSpPr>
        <p:spPr>
          <a:xfrm>
            <a:off x="541743" y="1274574"/>
            <a:ext cx="5774515" cy="434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22" b="1" dirty="0">
                <a:latin typeface="Arial" panose="020B0604020202020204" pitchFamily="34" charset="0"/>
                <a:cs typeface="Arial" panose="020B0604020202020204" pitchFamily="34" charset="0"/>
              </a:rPr>
              <a:t>Fan-Sourced Risk Intelligence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2F568C8-FA87-4577-83CE-DFF564060463}"/>
              </a:ext>
            </a:extLst>
          </p:cNvPr>
          <p:cNvGrpSpPr/>
          <p:nvPr/>
        </p:nvGrpSpPr>
        <p:grpSpPr>
          <a:xfrm>
            <a:off x="432395" y="1746266"/>
            <a:ext cx="6218067" cy="5907844"/>
            <a:chOff x="111237" y="2098827"/>
            <a:chExt cx="7396523" cy="7024956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6440982B-4252-834B-A2AB-852C4A7D2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2462934" y="2381867"/>
              <a:ext cx="2438333" cy="5278777"/>
            </a:xfrm>
            <a:prstGeom prst="rect">
              <a:avLst/>
            </a:prstGeom>
          </p:spPr>
        </p:pic>
        <p:pic>
          <p:nvPicPr>
            <p:cNvPr id="34" name="Picture 33" descr="A close up of a screen&#10;&#10;Description automatically generated">
              <a:extLst>
                <a:ext uri="{FF2B5EF4-FFF2-40B4-BE49-F238E27FC236}">
                  <a16:creationId xmlns:a16="http://schemas.microsoft.com/office/drawing/2014/main" id="{2C1B1AEE-54DE-C241-BF69-926D37CFA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50010" y="2098827"/>
              <a:ext cx="3073426" cy="590939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56C7F5F-1546-1044-BEFC-9D3FA84061F8}"/>
                </a:ext>
              </a:extLst>
            </p:cNvPr>
            <p:cNvSpPr txBox="1"/>
            <p:nvPr/>
          </p:nvSpPr>
          <p:spPr>
            <a:xfrm>
              <a:off x="149118" y="2422433"/>
              <a:ext cx="1884409" cy="15326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11" b="1" dirty="0">
                  <a:solidFill>
                    <a:srgbClr val="F2676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Request Help</a:t>
              </a:r>
            </a:p>
            <a:p>
              <a:r>
                <a:rPr lang="en-US" sz="1111" dirty="0">
                  <a:latin typeface="Arial" panose="020B0604020202020204" pitchFamily="34" charset="0"/>
                  <a:cs typeface="Arial" panose="020B0604020202020204" pitchFamily="34" charset="0"/>
                </a:rPr>
                <a:t>Communicate with local emergency services and your organization’s safety officials – no matter where you are.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D330F27-8A77-5647-8A68-3D6CDFF0E317}"/>
                </a:ext>
              </a:extLst>
            </p:cNvPr>
            <p:cNvGrpSpPr/>
            <p:nvPr/>
          </p:nvGrpSpPr>
          <p:grpSpPr>
            <a:xfrm rot="16200000">
              <a:off x="3255611" y="7662104"/>
              <a:ext cx="829322" cy="109728"/>
              <a:chOff x="2222936" y="4895386"/>
              <a:chExt cx="829322" cy="105936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69799E59-1C6E-F849-893C-0125D0179AA6}"/>
                  </a:ext>
                </a:extLst>
              </p:cNvPr>
              <p:cNvSpPr/>
              <p:nvPr/>
            </p:nvSpPr>
            <p:spPr>
              <a:xfrm>
                <a:off x="2946322" y="4895386"/>
                <a:ext cx="105936" cy="10593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7"/>
              </a:p>
            </p:txBody>
          </p: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BB6103C8-380F-A947-BD7E-AEF0E63D7E1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610002" y="4561154"/>
                <a:ext cx="134" cy="774266"/>
              </a:xfrm>
              <a:prstGeom prst="straightConnector1">
                <a:avLst/>
              </a:prstGeom>
              <a:ln w="25400">
                <a:solidFill>
                  <a:srgbClr val="1AB1E0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E37464B-C8EE-4D4F-9D9D-7E86E7CE3A34}"/>
                </a:ext>
              </a:extLst>
            </p:cNvPr>
            <p:cNvGrpSpPr/>
            <p:nvPr/>
          </p:nvGrpSpPr>
          <p:grpSpPr>
            <a:xfrm flipH="1">
              <a:off x="1685925" y="3729714"/>
              <a:ext cx="998457" cy="109728"/>
              <a:chOff x="5382135" y="6935622"/>
              <a:chExt cx="998457" cy="105936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C234E621-2949-ED4F-9C7F-7897E641A2FC}"/>
                  </a:ext>
                </a:extLst>
              </p:cNvPr>
              <p:cNvSpPr/>
              <p:nvPr/>
            </p:nvSpPr>
            <p:spPr>
              <a:xfrm>
                <a:off x="5382135" y="6935622"/>
                <a:ext cx="105936" cy="10593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7" dirty="0"/>
              </a:p>
            </p:txBody>
          </p: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7D9BCF20-8B2B-0E4C-A129-282857F026A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437616" y="6987422"/>
                <a:ext cx="942976" cy="0"/>
              </a:xfrm>
              <a:prstGeom prst="straightConnector1">
                <a:avLst/>
              </a:prstGeom>
              <a:ln w="25400">
                <a:solidFill>
                  <a:srgbClr val="F26765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D006C37-986D-8841-92BB-760E0453ABE1}"/>
                </a:ext>
              </a:extLst>
            </p:cNvPr>
            <p:cNvSpPr txBox="1"/>
            <p:nvPr/>
          </p:nvSpPr>
          <p:spPr>
            <a:xfrm>
              <a:off x="111237" y="6878428"/>
              <a:ext cx="2023354" cy="1126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11" b="1" dirty="0">
                  <a:solidFill>
                    <a:srgbClr val="6976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Tab Navigation: Home</a:t>
              </a:r>
            </a:p>
            <a:p>
              <a:r>
                <a:rPr lang="en-US" sz="1111" dirty="0">
                  <a:latin typeface="Arial" panose="020B0604020202020204" pitchFamily="34" charset="0"/>
                  <a:cs typeface="Arial" panose="020B0604020202020204" pitchFamily="34" charset="0"/>
                </a:rPr>
                <a:t>See an overview of LiveSafe resources and updates from your organization.</a:t>
              </a: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2265EEE0-4059-2A44-908D-EF1AFD8602A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05000" y="7589499"/>
              <a:ext cx="1029656" cy="0"/>
            </a:xfrm>
            <a:prstGeom prst="straightConnector1">
              <a:avLst/>
            </a:prstGeom>
            <a:ln w="25400">
              <a:solidFill>
                <a:srgbClr val="69768B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EC4FB6F8-BCC7-F240-AB1D-FBC0F2DE8F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58534" y="7591353"/>
              <a:ext cx="864268" cy="0"/>
            </a:xfrm>
            <a:prstGeom prst="straightConnector1">
              <a:avLst/>
            </a:prstGeom>
            <a:ln w="25400">
              <a:solidFill>
                <a:srgbClr val="69768B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8EAE0089-BF09-DC4D-8D3B-9E57B87101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85925" y="6236112"/>
              <a:ext cx="1085856" cy="0"/>
            </a:xfrm>
            <a:prstGeom prst="straightConnector1">
              <a:avLst/>
            </a:prstGeom>
            <a:ln w="25400">
              <a:solidFill>
                <a:srgbClr val="007CAB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2EBB75E-862A-1743-B344-5C627C30ED90}"/>
                </a:ext>
              </a:extLst>
            </p:cNvPr>
            <p:cNvSpPr txBox="1"/>
            <p:nvPr/>
          </p:nvSpPr>
          <p:spPr>
            <a:xfrm>
              <a:off x="5723705" y="2678188"/>
              <a:ext cx="1688509" cy="1126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11" b="1" dirty="0">
                  <a:solidFill>
                    <a:srgbClr val="6976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Settings</a:t>
              </a:r>
            </a:p>
            <a:p>
              <a:pPr algn="r"/>
              <a:r>
                <a:rPr lang="en-US" sz="1111" dirty="0">
                  <a:latin typeface="Arial" panose="020B0604020202020204" pitchFamily="34" charset="0"/>
                  <a:cs typeface="Arial" panose="020B0604020202020204" pitchFamily="34" charset="0"/>
                </a:rPr>
                <a:t>Access profile settings, manage your organizations, and get app help.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39D1F8B3-0713-C149-9779-A4386ED186D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39792" y="2849663"/>
              <a:ext cx="1562321" cy="0"/>
            </a:xfrm>
            <a:prstGeom prst="straightConnector1">
              <a:avLst/>
            </a:prstGeom>
            <a:ln w="25400">
              <a:solidFill>
                <a:srgbClr val="69768B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C2A5562-CB5E-B042-8556-680DEE6A7FB8}"/>
                </a:ext>
              </a:extLst>
            </p:cNvPr>
            <p:cNvSpPr txBox="1"/>
            <p:nvPr/>
          </p:nvSpPr>
          <p:spPr>
            <a:xfrm>
              <a:off x="5628159" y="5236187"/>
              <a:ext cx="1879601" cy="9228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11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SafeWalk</a:t>
              </a:r>
            </a:p>
            <a:p>
              <a:pPr algn="r"/>
              <a:r>
                <a:rPr lang="en-US" sz="1111" dirty="0">
                  <a:latin typeface="Arial" panose="020B0604020202020204" pitchFamily="34" charset="0"/>
                  <a:cs typeface="Arial" panose="020B0604020202020204" pitchFamily="34" charset="0"/>
                </a:rPr>
                <a:t>Invite friends to virtually walk you to your destination.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2D30A183-D02D-544B-B679-504D9C8FC949}"/>
                </a:ext>
              </a:extLst>
            </p:cNvPr>
            <p:cNvCxnSpPr>
              <a:cxnSpLocks/>
            </p:cNvCxnSpPr>
            <p:nvPr/>
          </p:nvCxnSpPr>
          <p:spPr>
            <a:xfrm>
              <a:off x="4507914" y="5651687"/>
              <a:ext cx="1494885" cy="0"/>
            </a:xfrm>
            <a:prstGeom prst="straightConnector1">
              <a:avLst/>
            </a:prstGeom>
            <a:ln w="25400">
              <a:solidFill>
                <a:srgbClr val="002060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0D70667-ED8B-0D46-A398-2702AE6F83CF}"/>
                </a:ext>
              </a:extLst>
            </p:cNvPr>
            <p:cNvSpPr txBox="1"/>
            <p:nvPr/>
          </p:nvSpPr>
          <p:spPr>
            <a:xfrm>
              <a:off x="149121" y="4672923"/>
              <a:ext cx="1973856" cy="1939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11" b="1" dirty="0">
                  <a:solidFill>
                    <a:srgbClr val="007CA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Access Information and Emergency Procedures</a:t>
              </a:r>
            </a:p>
            <a:p>
              <a:r>
                <a:rPr lang="en-US" sz="1111" dirty="0">
                  <a:latin typeface="Arial" panose="020B0604020202020204" pitchFamily="34" charset="0"/>
                  <a:cs typeface="Arial" panose="020B0604020202020204" pitchFamily="34" charset="0"/>
                </a:rPr>
                <a:t>View important information from your organization, like emergency procedures and community resources.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8C9BA205-3F39-574E-B65A-031756C0E1A6}"/>
                </a:ext>
              </a:extLst>
            </p:cNvPr>
            <p:cNvSpPr txBox="1"/>
            <p:nvPr/>
          </p:nvSpPr>
          <p:spPr>
            <a:xfrm>
              <a:off x="5164008" y="6899386"/>
              <a:ext cx="2038396" cy="1126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11" b="1" dirty="0">
                  <a:solidFill>
                    <a:srgbClr val="6976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Tab Navigation: Activity</a:t>
              </a:r>
            </a:p>
            <a:p>
              <a:pPr algn="r"/>
              <a:r>
                <a:rPr lang="en-US" sz="1111" dirty="0">
                  <a:latin typeface="Arial" panose="020B0604020202020204" pitchFamily="34" charset="0"/>
                  <a:cs typeface="Arial" panose="020B0604020202020204" pitchFamily="34" charset="0"/>
                </a:rPr>
                <a:t>Access broadcast messages, check-ins, and chat conversations.</a:t>
              </a:r>
            </a:p>
          </p:txBody>
        </p:sp>
        <p:sp>
          <p:nvSpPr>
            <p:cNvPr id="52" name="Google Shape;66;p14">
              <a:extLst>
                <a:ext uri="{FF2B5EF4-FFF2-40B4-BE49-F238E27FC236}">
                  <a16:creationId xmlns:a16="http://schemas.microsoft.com/office/drawing/2014/main" id="{CD38B6F5-283E-8F44-BF70-5497EFC7339F}"/>
                </a:ext>
              </a:extLst>
            </p:cNvPr>
            <p:cNvSpPr txBox="1"/>
            <p:nvPr/>
          </p:nvSpPr>
          <p:spPr>
            <a:xfrm>
              <a:off x="2628902" y="2761681"/>
              <a:ext cx="922818" cy="109728"/>
            </a:xfrm>
            <a:prstGeom prst="rect">
              <a:avLst/>
            </a:prstGeom>
            <a:solidFill>
              <a:srgbClr val="FAFB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r>
                <a:rPr lang="en" sz="648" dirty="0">
                  <a:solidFill>
                    <a:srgbClr val="67768F"/>
                  </a:solidFill>
                  <a:latin typeface="Inter"/>
                  <a:ea typeface="Inter"/>
                  <a:cs typeface="Inter"/>
                  <a:sym typeface="Inter"/>
                </a:rPr>
                <a:t>Glover Park Corp</a:t>
              </a:r>
              <a:endParaRPr sz="648" dirty="0">
                <a:solidFill>
                  <a:srgbClr val="67768F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D9B7CAF-2245-5741-B988-795386335272}"/>
                </a:ext>
              </a:extLst>
            </p:cNvPr>
            <p:cNvSpPr txBox="1"/>
            <p:nvPr/>
          </p:nvSpPr>
          <p:spPr>
            <a:xfrm>
              <a:off x="1151765" y="8200919"/>
              <a:ext cx="5031441" cy="9228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11" b="1" dirty="0">
                  <a:solidFill>
                    <a:srgbClr val="1AB1E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Submit Tips to Safety &amp; Security</a:t>
              </a:r>
            </a:p>
            <a:p>
              <a:pPr algn="ctr"/>
              <a:r>
                <a:rPr lang="en-US" sz="1111" dirty="0">
                  <a:latin typeface="Arial" panose="020B0604020202020204" pitchFamily="34" charset="0"/>
                  <a:cs typeface="Arial" panose="020B0604020202020204" pitchFamily="34" charset="0"/>
                </a:rPr>
                <a:t>When you see something suspicious, share that info with your organization’s safety and security team.</a:t>
              </a:r>
            </a:p>
            <a:p>
              <a:pPr algn="ctr"/>
              <a:endParaRPr lang="en-US" sz="111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D6D43634-7F90-4414-971A-EFAFBFD0BB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482" y="255083"/>
            <a:ext cx="2759170" cy="62515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D111732-B0AA-47F3-8E37-2BED8D0526E0}"/>
              </a:ext>
            </a:extLst>
          </p:cNvPr>
          <p:cNvCxnSpPr/>
          <p:nvPr/>
        </p:nvCxnSpPr>
        <p:spPr>
          <a:xfrm>
            <a:off x="3834681" y="8003203"/>
            <a:ext cx="0" cy="99739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57D0021-E54B-4548-8046-36B0B8729B7A}"/>
              </a:ext>
            </a:extLst>
          </p:cNvPr>
          <p:cNvGrpSpPr/>
          <p:nvPr/>
        </p:nvGrpSpPr>
        <p:grpSpPr>
          <a:xfrm>
            <a:off x="-69273" y="7569648"/>
            <a:ext cx="6927273" cy="1563210"/>
            <a:chOff x="0" y="8175482"/>
            <a:chExt cx="7315200" cy="168832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A6082F-746C-4201-8973-48496E6B64B6}"/>
                </a:ext>
              </a:extLst>
            </p:cNvPr>
            <p:cNvSpPr/>
            <p:nvPr/>
          </p:nvSpPr>
          <p:spPr>
            <a:xfrm>
              <a:off x="0" y="8175482"/>
              <a:ext cx="7315200" cy="1688321"/>
            </a:xfrm>
            <a:prstGeom prst="rect">
              <a:avLst/>
            </a:prstGeom>
            <a:solidFill>
              <a:srgbClr val="DC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11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0B15B4C-59E3-401D-85FF-0248BC223C5E}"/>
                </a:ext>
              </a:extLst>
            </p:cNvPr>
            <p:cNvGrpSpPr/>
            <p:nvPr/>
          </p:nvGrpSpPr>
          <p:grpSpPr>
            <a:xfrm>
              <a:off x="4368324" y="8711693"/>
              <a:ext cx="2483545" cy="986269"/>
              <a:chOff x="164149" y="8749726"/>
              <a:chExt cx="2483545" cy="986269"/>
            </a:xfrm>
          </p:grpSpPr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D30867DB-0713-0447-9337-8725BA2003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4149" y="9153479"/>
                <a:ext cx="1504834" cy="582516"/>
              </a:xfrm>
              <a:prstGeom prst="rect">
                <a:avLst/>
              </a:prstGeom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4D1B77C7-88E3-8243-B035-F605FA9CE3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5145" y="8749726"/>
                <a:ext cx="1362667" cy="403753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476BAF20-7D13-0A4D-B7D5-A83EEFC9D0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765252" y="8749726"/>
                <a:ext cx="882442" cy="882442"/>
              </a:xfrm>
              <a:prstGeom prst="rect">
                <a:avLst/>
              </a:prstGeom>
            </p:spPr>
          </p:pic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99B9668-2EF6-469A-BBF6-75ADE283B9F6}"/>
                </a:ext>
              </a:extLst>
            </p:cNvPr>
            <p:cNvSpPr txBox="1"/>
            <p:nvPr/>
          </p:nvSpPr>
          <p:spPr>
            <a:xfrm>
              <a:off x="497310" y="8274266"/>
              <a:ext cx="6305550" cy="3458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81" b="1" dirty="0">
                  <a:latin typeface="Arial" panose="020B0604020202020204" pitchFamily="34" charset="0"/>
                  <a:cs typeface="Arial" panose="020B0604020202020204" pitchFamily="34" charset="0"/>
                </a:rPr>
                <a:t>Get the Vector LiveSafe App</a:t>
              </a:r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3B697A43-BE4E-4207-B57E-06225B5C35CE}"/>
                </a:ext>
              </a:extLst>
            </p:cNvPr>
            <p:cNvSpPr txBox="1">
              <a:spLocks/>
            </p:cNvSpPr>
            <p:nvPr/>
          </p:nvSpPr>
          <p:spPr>
            <a:xfrm>
              <a:off x="259204" y="8744485"/>
              <a:ext cx="3621955" cy="1011622"/>
            </a:xfrm>
            <a:prstGeom prst="rect">
              <a:avLst/>
            </a:prstGeom>
          </p:spPr>
          <p:txBody>
            <a:bodyPr vert="horz" lIns="53788" tIns="26895" rIns="53788" bIns="26895" rtlCol="0">
              <a:noAutofit/>
            </a:bodyPr>
            <a:lstStyle>
              <a:lvl1pPr marL="251460" indent="-251460" algn="l" defTabSz="1005840" rtl="0" eaLnBrk="1" latinLnBrk="0" hangingPunct="1">
                <a:lnSpc>
                  <a:spcPct val="90000"/>
                </a:lnSpc>
                <a:spcBef>
                  <a:spcPts val="1100"/>
                </a:spcBef>
                <a:buFont typeface="Arial" panose="020B0604020202020204" pitchFamily="34" charset="0"/>
                <a:buChar char="•"/>
                <a:defRPr sz="3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54380" indent="-251460" algn="l" defTabSz="1005840" rtl="0" eaLnBrk="1" latinLnBrk="0" hangingPunct="1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26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7300" indent="-251460" algn="l" defTabSz="1005840" rtl="0" eaLnBrk="1" latinLnBrk="0" hangingPunct="1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0220" indent="-251460" algn="l" defTabSz="1005840" rtl="0" eaLnBrk="1" latinLnBrk="0" hangingPunct="1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19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3140" indent="-251460" algn="l" defTabSz="1005840" rtl="0" eaLnBrk="1" latinLnBrk="0" hangingPunct="1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19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66060" indent="-251460" algn="l" defTabSz="1005840" rtl="0" eaLnBrk="1" latinLnBrk="0" hangingPunct="1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19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68980" indent="-251460" algn="l" defTabSz="1005840" rtl="0" eaLnBrk="1" latinLnBrk="0" hangingPunct="1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19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1900" indent="-251460" algn="l" defTabSz="1005840" rtl="0" eaLnBrk="1" latinLnBrk="0" hangingPunct="1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19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74820" indent="-251460" algn="l" defTabSz="1005840" rtl="0" eaLnBrk="1" latinLnBrk="0" hangingPunct="1"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19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8926" indent="-161356">
                <a:spcBef>
                  <a:spcPts val="353"/>
                </a:spcBef>
                <a:spcAft>
                  <a:spcPts val="353"/>
                </a:spcAft>
                <a:buFont typeface="+mj-lt"/>
                <a:buAutoNum type="arabicPeriod"/>
              </a:pPr>
              <a:r>
                <a:rPr lang="en-US" sz="1111" dirty="0">
                  <a:latin typeface="Arial" panose="020B0604020202020204" pitchFamily="34" charset="0"/>
                  <a:cs typeface="Arial" panose="020B0604020202020204" pitchFamily="34" charset="0"/>
                </a:rPr>
                <a:t>Download Vector LiveSafe from the App Store or Google Play or using the QR code</a:t>
              </a:r>
            </a:p>
            <a:p>
              <a:pPr marL="268926" indent="-161356">
                <a:spcBef>
                  <a:spcPts val="353"/>
                </a:spcBef>
                <a:spcAft>
                  <a:spcPts val="353"/>
                </a:spcAft>
                <a:buFont typeface="+mj-lt"/>
                <a:buAutoNum type="arabicPeriod"/>
              </a:pPr>
              <a:r>
                <a:rPr lang="en-US" sz="1111" dirty="0">
                  <a:latin typeface="Arial" panose="020B0604020202020204" pitchFamily="34" charset="0"/>
                  <a:cs typeface="Arial" panose="020B0604020202020204" pitchFamily="34" charset="0"/>
                </a:rPr>
                <a:t>Register and complete your profile</a:t>
              </a:r>
            </a:p>
            <a:p>
              <a:pPr marL="268926" indent="-161356">
                <a:spcBef>
                  <a:spcPts val="353"/>
                </a:spcBef>
                <a:spcAft>
                  <a:spcPts val="353"/>
                </a:spcAft>
                <a:buFont typeface="+mj-lt"/>
                <a:buAutoNum type="arabicPeriod"/>
              </a:pPr>
              <a:r>
                <a:rPr lang="en-US" sz="1111" dirty="0">
                  <a:latin typeface="Arial" panose="020B0604020202020204" pitchFamily="34" charset="0"/>
                  <a:cs typeface="Arial" panose="020B0604020202020204" pitchFamily="34" charset="0"/>
                </a:rPr>
                <a:t>Search for and select your organization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033AF7C-8151-954E-F79B-FF87F88FFDD8}"/>
              </a:ext>
            </a:extLst>
          </p:cNvPr>
          <p:cNvSpPr txBox="1"/>
          <p:nvPr/>
        </p:nvSpPr>
        <p:spPr>
          <a:xfrm>
            <a:off x="2529273" y="2261400"/>
            <a:ext cx="1538125" cy="338554"/>
          </a:xfrm>
          <a:prstGeom prst="rect">
            <a:avLst/>
          </a:prstGeom>
          <a:solidFill>
            <a:srgbClr val="FBFDFF"/>
          </a:solidFill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rgbClr val="6776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Company Name</a:t>
            </a:r>
          </a:p>
          <a:p>
            <a:r>
              <a:rPr lang="en-US" sz="1000" b="1" dirty="0">
                <a:latin typeface="Arial Black" panose="020B0A04020102020204" pitchFamily="34" charset="0"/>
                <a:cs typeface="Arial" panose="020B0604020202020204" pitchFamily="34" charset="0"/>
              </a:rPr>
              <a:t>Customize Title</a:t>
            </a:r>
          </a:p>
        </p:txBody>
      </p:sp>
    </p:spTree>
    <p:extLst>
      <p:ext uri="{BB962C8B-B14F-4D97-AF65-F5344CB8AC3E}">
        <p14:creationId xmlns:p14="http://schemas.microsoft.com/office/powerpoint/2010/main" val="14954327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80d8d06-3953-4fbf-ab72-c54da4a80beb" xsi:nil="true"/>
    <lcf76f155ced4ddcb4097134ff3c332f xmlns="107c66b5-7411-46c4-8120-842b99862691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DA149DFECAA1C43B9A768A14C6EA7EF" ma:contentTypeVersion="16" ma:contentTypeDescription="Create a new document." ma:contentTypeScope="" ma:versionID="d9a63e9ed6c73ca92d0be235325e227c">
  <xsd:schema xmlns:xsd="http://www.w3.org/2001/XMLSchema" xmlns:xs="http://www.w3.org/2001/XMLSchema" xmlns:p="http://schemas.microsoft.com/office/2006/metadata/properties" xmlns:ns2="107c66b5-7411-46c4-8120-842b99862691" xmlns:ns3="580d8d06-3953-4fbf-ab72-c54da4a80beb" targetNamespace="http://schemas.microsoft.com/office/2006/metadata/properties" ma:root="true" ma:fieldsID="1bc956aa28ea63b5d4e57488e062f2e6" ns2:_="" ns3:_="">
    <xsd:import namespace="107c66b5-7411-46c4-8120-842b99862691"/>
    <xsd:import namespace="580d8d06-3953-4fbf-ab72-c54da4a80be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DateTake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7c66b5-7411-46c4-8120-842b998626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3a765a98-22e3-44c5-a0f4-13faf3a5d49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0d8d06-3953-4fbf-ab72-c54da4a80beb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5712b48f-d903-48dd-ba5a-043c5cc287f1}" ma:internalName="TaxCatchAll" ma:showField="CatchAllData" ma:web="580d8d06-3953-4fbf-ab72-c54da4a80be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E8CF757-1EDA-419D-87F6-BF90DBC4F38A}">
  <ds:schemaRefs>
    <ds:schemaRef ds:uri="http://schemas.microsoft.com/office/2006/metadata/properties"/>
    <ds:schemaRef ds:uri="http://schemas.microsoft.com/office/infopath/2007/PartnerControls"/>
    <ds:schemaRef ds:uri="580d8d06-3953-4fbf-ab72-c54da4a80beb"/>
    <ds:schemaRef ds:uri="107c66b5-7411-46c4-8120-842b99862691"/>
  </ds:schemaRefs>
</ds:datastoreItem>
</file>

<file path=customXml/itemProps2.xml><?xml version="1.0" encoding="utf-8"?>
<ds:datastoreItem xmlns:ds="http://schemas.openxmlformats.org/officeDocument/2006/customXml" ds:itemID="{DE0613B1-CA99-4674-BFD3-C6B15B7748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7c66b5-7411-46c4-8120-842b99862691"/>
    <ds:schemaRef ds:uri="580d8d06-3953-4fbf-ab72-c54da4a80be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23C3A5F-14E8-41BE-B819-2C3C16391C3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135</TotalTime>
  <Words>1208</Words>
  <Application>Microsoft Office PowerPoint</Application>
  <PresentationFormat>On-screen Show (4:3)</PresentationFormat>
  <Paragraphs>116</Paragraphs>
  <Slides>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Arial</vt:lpstr>
      <vt:lpstr>Arial Black</vt:lpstr>
      <vt:lpstr>Calibri</vt:lpstr>
      <vt:lpstr>Calibri Light</vt:lpstr>
      <vt:lpstr>Inter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Christine Parsons</dc:creator>
  <cp:lastModifiedBy>Christine Parsons</cp:lastModifiedBy>
  <cp:revision>3</cp:revision>
  <dcterms:created xsi:type="dcterms:W3CDTF">2022-05-17T18:27:24Z</dcterms:created>
  <dcterms:modified xsi:type="dcterms:W3CDTF">2023-06-20T17:06:49Z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0x0101007DA149DFECAA1C43B9A768A14C6EA7EF</vt:lpwstr>
  </property>
  <property fmtid="{D5CDD505-2E9C-101B-9397-08002B2CF9AE}" pid="3" name="MediaServiceImageTags">
    <vt:lpwstr/>
  </property>
</Properties>
</file>