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956800" cy="15471775"/>
  <p:notesSz cx="6858000" cy="9144000"/>
  <p:embeddedFontLst>
    <p:embeddedFont>
      <p:font typeface="Avenir" panose="02000503020000020003" pitchFamily="2" charset="0"/>
      <p:regular r:id="rId4"/>
      <p:italic r:id="rId5"/>
    </p:embeddedFon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KlKTcePwoQljlMHMxXM+YYqg0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47" d="100"/>
          <a:sy n="47" d="100"/>
        </p:scale>
        <p:origin x="34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35225" y="1143000"/>
            <a:ext cx="19875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35225" y="1143000"/>
            <a:ext cx="19875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84530" y="823732"/>
            <a:ext cx="8587740" cy="299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684530" y="4118644"/>
            <a:ext cx="8587740" cy="98166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84530" y="823732"/>
            <a:ext cx="8587740" cy="299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0051" y="4733124"/>
            <a:ext cx="9816699" cy="85877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642996" y="6306069"/>
            <a:ext cx="13111614" cy="21469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713104" y="4221364"/>
            <a:ext cx="13111614" cy="6316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746760" y="2532072"/>
            <a:ext cx="8463280" cy="538647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533"/>
              <a:buFont typeface="Calibri"/>
              <a:buNone/>
              <a:defRPr sz="65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244600" y="8126264"/>
            <a:ext cx="7467600" cy="37354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89"/>
              </a:spcBef>
              <a:spcAft>
                <a:spcPts val="0"/>
              </a:spcAft>
              <a:buClr>
                <a:schemeClr val="dk1"/>
              </a:buClr>
              <a:buSzPts val="2613"/>
              <a:buNone/>
              <a:defRPr sz="2613"/>
            </a:lvl1pPr>
            <a:lvl2pPr lvl="1" algn="ctr">
              <a:lnSpc>
                <a:spcPct val="90000"/>
              </a:lnSpc>
              <a:spcBef>
                <a:spcPts val="544"/>
              </a:spcBef>
              <a:spcAft>
                <a:spcPts val="0"/>
              </a:spcAft>
              <a:buClr>
                <a:schemeClr val="dk1"/>
              </a:buClr>
              <a:buSzPts val="2178"/>
              <a:buNone/>
              <a:defRPr sz="2178"/>
            </a:lvl2pPr>
            <a:lvl3pPr lvl="2" algn="ctr">
              <a:lnSpc>
                <a:spcPct val="90000"/>
              </a:lnSpc>
              <a:spcBef>
                <a:spcPts val="544"/>
              </a:spcBef>
              <a:spcAft>
                <a:spcPts val="0"/>
              </a:spcAft>
              <a:buClr>
                <a:schemeClr val="dk1"/>
              </a:buClr>
              <a:buSzPts val="1960"/>
              <a:buNone/>
              <a:defRPr sz="1960"/>
            </a:lvl3pPr>
            <a:lvl4pPr lvl="3" algn="ctr">
              <a:lnSpc>
                <a:spcPct val="90000"/>
              </a:lnSpc>
              <a:spcBef>
                <a:spcPts val="544"/>
              </a:spcBef>
              <a:spcAft>
                <a:spcPts val="0"/>
              </a:spcAft>
              <a:buClr>
                <a:schemeClr val="dk1"/>
              </a:buClr>
              <a:buSzPts val="1742"/>
              <a:buNone/>
              <a:defRPr sz="1742"/>
            </a:lvl4pPr>
            <a:lvl5pPr lvl="4" algn="ctr">
              <a:lnSpc>
                <a:spcPct val="90000"/>
              </a:lnSpc>
              <a:spcBef>
                <a:spcPts val="544"/>
              </a:spcBef>
              <a:spcAft>
                <a:spcPts val="0"/>
              </a:spcAft>
              <a:buClr>
                <a:schemeClr val="dk1"/>
              </a:buClr>
              <a:buSzPts val="1742"/>
              <a:buNone/>
              <a:defRPr sz="1742"/>
            </a:lvl5pPr>
            <a:lvl6pPr lvl="5" algn="ctr">
              <a:lnSpc>
                <a:spcPct val="90000"/>
              </a:lnSpc>
              <a:spcBef>
                <a:spcPts val="544"/>
              </a:spcBef>
              <a:spcAft>
                <a:spcPts val="0"/>
              </a:spcAft>
              <a:buClr>
                <a:schemeClr val="dk1"/>
              </a:buClr>
              <a:buSzPts val="1742"/>
              <a:buNone/>
              <a:defRPr sz="1742"/>
            </a:lvl6pPr>
            <a:lvl7pPr lvl="6" algn="ctr">
              <a:lnSpc>
                <a:spcPct val="90000"/>
              </a:lnSpc>
              <a:spcBef>
                <a:spcPts val="544"/>
              </a:spcBef>
              <a:spcAft>
                <a:spcPts val="0"/>
              </a:spcAft>
              <a:buClr>
                <a:schemeClr val="dk1"/>
              </a:buClr>
              <a:buSzPts val="1742"/>
              <a:buNone/>
              <a:defRPr sz="1742"/>
            </a:lvl7pPr>
            <a:lvl8pPr lvl="7" algn="ctr">
              <a:lnSpc>
                <a:spcPct val="90000"/>
              </a:lnSpc>
              <a:spcBef>
                <a:spcPts val="544"/>
              </a:spcBef>
              <a:spcAft>
                <a:spcPts val="0"/>
              </a:spcAft>
              <a:buClr>
                <a:schemeClr val="dk1"/>
              </a:buClr>
              <a:buSzPts val="1742"/>
              <a:buNone/>
              <a:defRPr sz="1742"/>
            </a:lvl8pPr>
            <a:lvl9pPr lvl="8" algn="ctr">
              <a:lnSpc>
                <a:spcPct val="90000"/>
              </a:lnSpc>
              <a:spcBef>
                <a:spcPts val="544"/>
              </a:spcBef>
              <a:spcAft>
                <a:spcPts val="0"/>
              </a:spcAft>
              <a:buClr>
                <a:schemeClr val="dk1"/>
              </a:buClr>
              <a:buSzPts val="1742"/>
              <a:buNone/>
              <a:defRPr sz="1742"/>
            </a:lvl9pPr>
          </a:lstStyle>
          <a:p>
            <a:endParaRPr/>
          </a:p>
        </p:txBody>
      </p:sp>
      <p:sp>
        <p:nvSpPr>
          <p:cNvPr id="24" name="Google Shape;24;p4"/>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79345" y="3857204"/>
            <a:ext cx="8587740" cy="64358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533"/>
              <a:buFont typeface="Calibri"/>
              <a:buNone/>
              <a:defRPr sz="65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79345" y="10353917"/>
            <a:ext cx="8587740" cy="3384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9"/>
              </a:spcBef>
              <a:spcAft>
                <a:spcPts val="0"/>
              </a:spcAft>
              <a:buClr>
                <a:schemeClr val="dk1"/>
              </a:buClr>
              <a:buSzPts val="2613"/>
              <a:buNone/>
              <a:defRPr sz="2613">
                <a:solidFill>
                  <a:schemeClr val="dk1"/>
                </a:solidFill>
              </a:defRPr>
            </a:lvl1pPr>
            <a:lvl2pPr marL="914400" lvl="1" indent="-228600" algn="l">
              <a:lnSpc>
                <a:spcPct val="90000"/>
              </a:lnSpc>
              <a:spcBef>
                <a:spcPts val="544"/>
              </a:spcBef>
              <a:spcAft>
                <a:spcPts val="0"/>
              </a:spcAft>
              <a:buClr>
                <a:srgbClr val="888888"/>
              </a:buClr>
              <a:buSzPts val="2178"/>
              <a:buNone/>
              <a:defRPr sz="2178">
                <a:solidFill>
                  <a:srgbClr val="888888"/>
                </a:solidFill>
              </a:defRPr>
            </a:lvl2pPr>
            <a:lvl3pPr marL="1371600" lvl="2" indent="-228600" algn="l">
              <a:lnSpc>
                <a:spcPct val="90000"/>
              </a:lnSpc>
              <a:spcBef>
                <a:spcPts val="544"/>
              </a:spcBef>
              <a:spcAft>
                <a:spcPts val="0"/>
              </a:spcAft>
              <a:buClr>
                <a:srgbClr val="888888"/>
              </a:buClr>
              <a:buSzPts val="1960"/>
              <a:buNone/>
              <a:defRPr sz="1960">
                <a:solidFill>
                  <a:srgbClr val="888888"/>
                </a:solidFill>
              </a:defRPr>
            </a:lvl3pPr>
            <a:lvl4pPr marL="1828800" lvl="3" indent="-228600" algn="l">
              <a:lnSpc>
                <a:spcPct val="90000"/>
              </a:lnSpc>
              <a:spcBef>
                <a:spcPts val="544"/>
              </a:spcBef>
              <a:spcAft>
                <a:spcPts val="0"/>
              </a:spcAft>
              <a:buClr>
                <a:srgbClr val="888888"/>
              </a:buClr>
              <a:buSzPts val="1742"/>
              <a:buNone/>
              <a:defRPr sz="1742">
                <a:solidFill>
                  <a:srgbClr val="888888"/>
                </a:solidFill>
              </a:defRPr>
            </a:lvl4pPr>
            <a:lvl5pPr marL="2286000" lvl="4" indent="-228600" algn="l">
              <a:lnSpc>
                <a:spcPct val="90000"/>
              </a:lnSpc>
              <a:spcBef>
                <a:spcPts val="544"/>
              </a:spcBef>
              <a:spcAft>
                <a:spcPts val="0"/>
              </a:spcAft>
              <a:buClr>
                <a:srgbClr val="888888"/>
              </a:buClr>
              <a:buSzPts val="1742"/>
              <a:buNone/>
              <a:defRPr sz="1742">
                <a:solidFill>
                  <a:srgbClr val="888888"/>
                </a:solidFill>
              </a:defRPr>
            </a:lvl5pPr>
            <a:lvl6pPr marL="2743200" lvl="5" indent="-228600" algn="l">
              <a:lnSpc>
                <a:spcPct val="90000"/>
              </a:lnSpc>
              <a:spcBef>
                <a:spcPts val="544"/>
              </a:spcBef>
              <a:spcAft>
                <a:spcPts val="0"/>
              </a:spcAft>
              <a:buClr>
                <a:srgbClr val="888888"/>
              </a:buClr>
              <a:buSzPts val="1742"/>
              <a:buNone/>
              <a:defRPr sz="1742">
                <a:solidFill>
                  <a:srgbClr val="888888"/>
                </a:solidFill>
              </a:defRPr>
            </a:lvl6pPr>
            <a:lvl7pPr marL="3200400" lvl="6" indent="-228600" algn="l">
              <a:lnSpc>
                <a:spcPct val="90000"/>
              </a:lnSpc>
              <a:spcBef>
                <a:spcPts val="544"/>
              </a:spcBef>
              <a:spcAft>
                <a:spcPts val="0"/>
              </a:spcAft>
              <a:buClr>
                <a:srgbClr val="888888"/>
              </a:buClr>
              <a:buSzPts val="1742"/>
              <a:buNone/>
              <a:defRPr sz="1742">
                <a:solidFill>
                  <a:srgbClr val="888888"/>
                </a:solidFill>
              </a:defRPr>
            </a:lvl7pPr>
            <a:lvl8pPr marL="3657600" lvl="7" indent="-228600" algn="l">
              <a:lnSpc>
                <a:spcPct val="90000"/>
              </a:lnSpc>
              <a:spcBef>
                <a:spcPts val="544"/>
              </a:spcBef>
              <a:spcAft>
                <a:spcPts val="0"/>
              </a:spcAft>
              <a:buClr>
                <a:srgbClr val="888888"/>
              </a:buClr>
              <a:buSzPts val="1742"/>
              <a:buNone/>
              <a:defRPr sz="1742">
                <a:solidFill>
                  <a:srgbClr val="888888"/>
                </a:solidFill>
              </a:defRPr>
            </a:lvl8pPr>
            <a:lvl9pPr marL="4114800" lvl="8" indent="-228600" algn="l">
              <a:lnSpc>
                <a:spcPct val="90000"/>
              </a:lnSpc>
              <a:spcBef>
                <a:spcPts val="544"/>
              </a:spcBef>
              <a:spcAft>
                <a:spcPts val="0"/>
              </a:spcAft>
              <a:buClr>
                <a:srgbClr val="888888"/>
              </a:buClr>
              <a:buSzPts val="1742"/>
              <a:buNone/>
              <a:defRPr sz="1742">
                <a:solidFill>
                  <a:srgbClr val="888888"/>
                </a:solidFill>
              </a:defRPr>
            </a:lvl9pPr>
          </a:lstStyle>
          <a:p>
            <a:endParaRPr/>
          </a:p>
        </p:txBody>
      </p:sp>
      <p:sp>
        <p:nvSpPr>
          <p:cNvPr id="30" name="Google Shape;30;p5"/>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4530" y="823732"/>
            <a:ext cx="8587740" cy="299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84530" y="4118644"/>
            <a:ext cx="4231640" cy="98166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5040630" y="4118644"/>
            <a:ext cx="4231640" cy="98166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85827" y="823732"/>
            <a:ext cx="8587740" cy="299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85828" y="3792735"/>
            <a:ext cx="4212192" cy="185876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89"/>
              </a:spcBef>
              <a:spcAft>
                <a:spcPts val="0"/>
              </a:spcAft>
              <a:buClr>
                <a:schemeClr val="dk1"/>
              </a:buClr>
              <a:buSzPts val="2613"/>
              <a:buNone/>
              <a:defRPr sz="2613" b="1"/>
            </a:lvl1pPr>
            <a:lvl2pPr marL="914400" lvl="1" indent="-228600" algn="l">
              <a:lnSpc>
                <a:spcPct val="90000"/>
              </a:lnSpc>
              <a:spcBef>
                <a:spcPts val="544"/>
              </a:spcBef>
              <a:spcAft>
                <a:spcPts val="0"/>
              </a:spcAft>
              <a:buClr>
                <a:schemeClr val="dk1"/>
              </a:buClr>
              <a:buSzPts val="2178"/>
              <a:buNone/>
              <a:defRPr sz="2178" b="1"/>
            </a:lvl2pPr>
            <a:lvl3pPr marL="1371600" lvl="2" indent="-228600" algn="l">
              <a:lnSpc>
                <a:spcPct val="90000"/>
              </a:lnSpc>
              <a:spcBef>
                <a:spcPts val="544"/>
              </a:spcBef>
              <a:spcAft>
                <a:spcPts val="0"/>
              </a:spcAft>
              <a:buClr>
                <a:schemeClr val="dk1"/>
              </a:buClr>
              <a:buSzPts val="1960"/>
              <a:buNone/>
              <a:defRPr sz="1960" b="1"/>
            </a:lvl3pPr>
            <a:lvl4pPr marL="1828800" lvl="3" indent="-228600" algn="l">
              <a:lnSpc>
                <a:spcPct val="90000"/>
              </a:lnSpc>
              <a:spcBef>
                <a:spcPts val="544"/>
              </a:spcBef>
              <a:spcAft>
                <a:spcPts val="0"/>
              </a:spcAft>
              <a:buClr>
                <a:schemeClr val="dk1"/>
              </a:buClr>
              <a:buSzPts val="1742"/>
              <a:buNone/>
              <a:defRPr sz="1742" b="1"/>
            </a:lvl4pPr>
            <a:lvl5pPr marL="2286000" lvl="4" indent="-228600" algn="l">
              <a:lnSpc>
                <a:spcPct val="90000"/>
              </a:lnSpc>
              <a:spcBef>
                <a:spcPts val="544"/>
              </a:spcBef>
              <a:spcAft>
                <a:spcPts val="0"/>
              </a:spcAft>
              <a:buClr>
                <a:schemeClr val="dk1"/>
              </a:buClr>
              <a:buSzPts val="1742"/>
              <a:buNone/>
              <a:defRPr sz="1742" b="1"/>
            </a:lvl5pPr>
            <a:lvl6pPr marL="2743200" lvl="5" indent="-228600" algn="l">
              <a:lnSpc>
                <a:spcPct val="90000"/>
              </a:lnSpc>
              <a:spcBef>
                <a:spcPts val="544"/>
              </a:spcBef>
              <a:spcAft>
                <a:spcPts val="0"/>
              </a:spcAft>
              <a:buClr>
                <a:schemeClr val="dk1"/>
              </a:buClr>
              <a:buSzPts val="1742"/>
              <a:buNone/>
              <a:defRPr sz="1742" b="1"/>
            </a:lvl6pPr>
            <a:lvl7pPr marL="3200400" lvl="6" indent="-228600" algn="l">
              <a:lnSpc>
                <a:spcPct val="90000"/>
              </a:lnSpc>
              <a:spcBef>
                <a:spcPts val="544"/>
              </a:spcBef>
              <a:spcAft>
                <a:spcPts val="0"/>
              </a:spcAft>
              <a:buClr>
                <a:schemeClr val="dk1"/>
              </a:buClr>
              <a:buSzPts val="1742"/>
              <a:buNone/>
              <a:defRPr sz="1742" b="1"/>
            </a:lvl7pPr>
            <a:lvl8pPr marL="3657600" lvl="7" indent="-228600" algn="l">
              <a:lnSpc>
                <a:spcPct val="90000"/>
              </a:lnSpc>
              <a:spcBef>
                <a:spcPts val="544"/>
              </a:spcBef>
              <a:spcAft>
                <a:spcPts val="0"/>
              </a:spcAft>
              <a:buClr>
                <a:schemeClr val="dk1"/>
              </a:buClr>
              <a:buSzPts val="1742"/>
              <a:buNone/>
              <a:defRPr sz="1742" b="1"/>
            </a:lvl8pPr>
            <a:lvl9pPr marL="4114800" lvl="8" indent="-228600" algn="l">
              <a:lnSpc>
                <a:spcPct val="90000"/>
              </a:lnSpc>
              <a:spcBef>
                <a:spcPts val="544"/>
              </a:spcBef>
              <a:spcAft>
                <a:spcPts val="0"/>
              </a:spcAft>
              <a:buClr>
                <a:schemeClr val="dk1"/>
              </a:buClr>
              <a:buSzPts val="1742"/>
              <a:buNone/>
              <a:defRPr sz="1742" b="1"/>
            </a:lvl9pPr>
          </a:lstStyle>
          <a:p>
            <a:endParaRPr/>
          </a:p>
        </p:txBody>
      </p:sp>
      <p:sp>
        <p:nvSpPr>
          <p:cNvPr id="43" name="Google Shape;43;p7"/>
          <p:cNvSpPr txBox="1">
            <a:spLocks noGrp="1"/>
          </p:cNvSpPr>
          <p:nvPr>
            <p:ph type="body" idx="2"/>
          </p:nvPr>
        </p:nvSpPr>
        <p:spPr>
          <a:xfrm>
            <a:off x="685828" y="5651495"/>
            <a:ext cx="4212192" cy="83124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5040630" y="3792735"/>
            <a:ext cx="4232937" cy="185876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89"/>
              </a:spcBef>
              <a:spcAft>
                <a:spcPts val="0"/>
              </a:spcAft>
              <a:buClr>
                <a:schemeClr val="dk1"/>
              </a:buClr>
              <a:buSzPts val="2613"/>
              <a:buNone/>
              <a:defRPr sz="2613" b="1"/>
            </a:lvl1pPr>
            <a:lvl2pPr marL="914400" lvl="1" indent="-228600" algn="l">
              <a:lnSpc>
                <a:spcPct val="90000"/>
              </a:lnSpc>
              <a:spcBef>
                <a:spcPts val="544"/>
              </a:spcBef>
              <a:spcAft>
                <a:spcPts val="0"/>
              </a:spcAft>
              <a:buClr>
                <a:schemeClr val="dk1"/>
              </a:buClr>
              <a:buSzPts val="2178"/>
              <a:buNone/>
              <a:defRPr sz="2178" b="1"/>
            </a:lvl2pPr>
            <a:lvl3pPr marL="1371600" lvl="2" indent="-228600" algn="l">
              <a:lnSpc>
                <a:spcPct val="90000"/>
              </a:lnSpc>
              <a:spcBef>
                <a:spcPts val="544"/>
              </a:spcBef>
              <a:spcAft>
                <a:spcPts val="0"/>
              </a:spcAft>
              <a:buClr>
                <a:schemeClr val="dk1"/>
              </a:buClr>
              <a:buSzPts val="1960"/>
              <a:buNone/>
              <a:defRPr sz="1960" b="1"/>
            </a:lvl3pPr>
            <a:lvl4pPr marL="1828800" lvl="3" indent="-228600" algn="l">
              <a:lnSpc>
                <a:spcPct val="90000"/>
              </a:lnSpc>
              <a:spcBef>
                <a:spcPts val="544"/>
              </a:spcBef>
              <a:spcAft>
                <a:spcPts val="0"/>
              </a:spcAft>
              <a:buClr>
                <a:schemeClr val="dk1"/>
              </a:buClr>
              <a:buSzPts val="1742"/>
              <a:buNone/>
              <a:defRPr sz="1742" b="1"/>
            </a:lvl4pPr>
            <a:lvl5pPr marL="2286000" lvl="4" indent="-228600" algn="l">
              <a:lnSpc>
                <a:spcPct val="90000"/>
              </a:lnSpc>
              <a:spcBef>
                <a:spcPts val="544"/>
              </a:spcBef>
              <a:spcAft>
                <a:spcPts val="0"/>
              </a:spcAft>
              <a:buClr>
                <a:schemeClr val="dk1"/>
              </a:buClr>
              <a:buSzPts val="1742"/>
              <a:buNone/>
              <a:defRPr sz="1742" b="1"/>
            </a:lvl5pPr>
            <a:lvl6pPr marL="2743200" lvl="5" indent="-228600" algn="l">
              <a:lnSpc>
                <a:spcPct val="90000"/>
              </a:lnSpc>
              <a:spcBef>
                <a:spcPts val="544"/>
              </a:spcBef>
              <a:spcAft>
                <a:spcPts val="0"/>
              </a:spcAft>
              <a:buClr>
                <a:schemeClr val="dk1"/>
              </a:buClr>
              <a:buSzPts val="1742"/>
              <a:buNone/>
              <a:defRPr sz="1742" b="1"/>
            </a:lvl6pPr>
            <a:lvl7pPr marL="3200400" lvl="6" indent="-228600" algn="l">
              <a:lnSpc>
                <a:spcPct val="90000"/>
              </a:lnSpc>
              <a:spcBef>
                <a:spcPts val="544"/>
              </a:spcBef>
              <a:spcAft>
                <a:spcPts val="0"/>
              </a:spcAft>
              <a:buClr>
                <a:schemeClr val="dk1"/>
              </a:buClr>
              <a:buSzPts val="1742"/>
              <a:buNone/>
              <a:defRPr sz="1742" b="1"/>
            </a:lvl7pPr>
            <a:lvl8pPr marL="3657600" lvl="7" indent="-228600" algn="l">
              <a:lnSpc>
                <a:spcPct val="90000"/>
              </a:lnSpc>
              <a:spcBef>
                <a:spcPts val="544"/>
              </a:spcBef>
              <a:spcAft>
                <a:spcPts val="0"/>
              </a:spcAft>
              <a:buClr>
                <a:schemeClr val="dk1"/>
              </a:buClr>
              <a:buSzPts val="1742"/>
              <a:buNone/>
              <a:defRPr sz="1742" b="1"/>
            </a:lvl8pPr>
            <a:lvl9pPr marL="4114800" lvl="8" indent="-228600" algn="l">
              <a:lnSpc>
                <a:spcPct val="90000"/>
              </a:lnSpc>
              <a:spcBef>
                <a:spcPts val="544"/>
              </a:spcBef>
              <a:spcAft>
                <a:spcPts val="0"/>
              </a:spcAft>
              <a:buClr>
                <a:schemeClr val="dk1"/>
              </a:buClr>
              <a:buSzPts val="1742"/>
              <a:buNone/>
              <a:defRPr sz="1742" b="1"/>
            </a:lvl9pPr>
          </a:lstStyle>
          <a:p>
            <a:endParaRPr/>
          </a:p>
        </p:txBody>
      </p:sp>
      <p:sp>
        <p:nvSpPr>
          <p:cNvPr id="45" name="Google Shape;45;p7"/>
          <p:cNvSpPr txBox="1">
            <a:spLocks noGrp="1"/>
          </p:cNvSpPr>
          <p:nvPr>
            <p:ph type="body" idx="4"/>
          </p:nvPr>
        </p:nvSpPr>
        <p:spPr>
          <a:xfrm>
            <a:off x="5040630" y="5651495"/>
            <a:ext cx="4232937" cy="83124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89"/>
              </a:spcBef>
              <a:spcAft>
                <a:spcPts val="0"/>
              </a:spcAft>
              <a:buClr>
                <a:schemeClr val="dk1"/>
              </a:buClr>
              <a:buSzPts val="1800"/>
              <a:buChar char="•"/>
              <a:defRPr/>
            </a:lvl1pPr>
            <a:lvl2pPr marL="914400" lvl="1" indent="-342900" algn="l">
              <a:lnSpc>
                <a:spcPct val="90000"/>
              </a:lnSpc>
              <a:spcBef>
                <a:spcPts val="544"/>
              </a:spcBef>
              <a:spcAft>
                <a:spcPts val="0"/>
              </a:spcAft>
              <a:buClr>
                <a:schemeClr val="dk1"/>
              </a:buClr>
              <a:buSzPts val="1800"/>
              <a:buChar char="•"/>
              <a:defRPr/>
            </a:lvl2pPr>
            <a:lvl3pPr marL="1371600" lvl="2" indent="-342900" algn="l">
              <a:lnSpc>
                <a:spcPct val="90000"/>
              </a:lnSpc>
              <a:spcBef>
                <a:spcPts val="544"/>
              </a:spcBef>
              <a:spcAft>
                <a:spcPts val="0"/>
              </a:spcAft>
              <a:buClr>
                <a:schemeClr val="dk1"/>
              </a:buClr>
              <a:buSzPts val="1800"/>
              <a:buChar char="•"/>
              <a:defRPr/>
            </a:lvl3pPr>
            <a:lvl4pPr marL="1828800" lvl="3" indent="-342900" algn="l">
              <a:lnSpc>
                <a:spcPct val="90000"/>
              </a:lnSpc>
              <a:spcBef>
                <a:spcPts val="544"/>
              </a:spcBef>
              <a:spcAft>
                <a:spcPts val="0"/>
              </a:spcAft>
              <a:buClr>
                <a:schemeClr val="dk1"/>
              </a:buClr>
              <a:buSzPts val="1800"/>
              <a:buChar char="•"/>
              <a:defRPr/>
            </a:lvl4pPr>
            <a:lvl5pPr marL="2286000" lvl="4" indent="-342900" algn="l">
              <a:lnSpc>
                <a:spcPct val="90000"/>
              </a:lnSpc>
              <a:spcBef>
                <a:spcPts val="544"/>
              </a:spcBef>
              <a:spcAft>
                <a:spcPts val="0"/>
              </a:spcAft>
              <a:buClr>
                <a:schemeClr val="dk1"/>
              </a:buClr>
              <a:buSzPts val="1800"/>
              <a:buChar char="•"/>
              <a:defRPr/>
            </a:lvl5pPr>
            <a:lvl6pPr marL="2743200" lvl="5" indent="-342900" algn="l">
              <a:lnSpc>
                <a:spcPct val="90000"/>
              </a:lnSpc>
              <a:spcBef>
                <a:spcPts val="544"/>
              </a:spcBef>
              <a:spcAft>
                <a:spcPts val="0"/>
              </a:spcAft>
              <a:buClr>
                <a:schemeClr val="dk1"/>
              </a:buClr>
              <a:buSzPts val="1800"/>
              <a:buChar char="•"/>
              <a:defRPr/>
            </a:lvl6pPr>
            <a:lvl7pPr marL="3200400" lvl="6" indent="-342900" algn="l">
              <a:lnSpc>
                <a:spcPct val="90000"/>
              </a:lnSpc>
              <a:spcBef>
                <a:spcPts val="544"/>
              </a:spcBef>
              <a:spcAft>
                <a:spcPts val="0"/>
              </a:spcAft>
              <a:buClr>
                <a:schemeClr val="dk1"/>
              </a:buClr>
              <a:buSzPts val="1800"/>
              <a:buChar char="•"/>
              <a:defRPr/>
            </a:lvl7pPr>
            <a:lvl8pPr marL="3657600" lvl="7" indent="-342900" algn="l">
              <a:lnSpc>
                <a:spcPct val="90000"/>
              </a:lnSpc>
              <a:spcBef>
                <a:spcPts val="544"/>
              </a:spcBef>
              <a:spcAft>
                <a:spcPts val="0"/>
              </a:spcAft>
              <a:buClr>
                <a:schemeClr val="dk1"/>
              </a:buClr>
              <a:buSzPts val="1800"/>
              <a:buChar char="•"/>
              <a:defRPr/>
            </a:lvl8pPr>
            <a:lvl9pPr marL="4114800" lvl="8" indent="-342900" algn="l">
              <a:lnSpc>
                <a:spcPct val="90000"/>
              </a:lnSpc>
              <a:spcBef>
                <a:spcPts val="544"/>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84530" y="823732"/>
            <a:ext cx="8587740" cy="299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85827" y="1031452"/>
            <a:ext cx="3211327" cy="36100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84"/>
              <a:buFont typeface="Calibri"/>
              <a:buNone/>
              <a:defRPr sz="348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232937" y="2227653"/>
            <a:ext cx="5040630" cy="10994988"/>
          </a:xfrm>
          <a:prstGeom prst="rect">
            <a:avLst/>
          </a:prstGeom>
          <a:noFill/>
          <a:ln>
            <a:noFill/>
          </a:ln>
        </p:spPr>
        <p:txBody>
          <a:bodyPr spcFirstLastPara="1" wrap="square" lIns="91425" tIns="45700" rIns="91425" bIns="45700" anchor="t" anchorCtr="0">
            <a:normAutofit/>
          </a:bodyPr>
          <a:lstStyle>
            <a:lvl1pPr marL="457200" lvl="0" indent="-449833" algn="l">
              <a:lnSpc>
                <a:spcPct val="90000"/>
              </a:lnSpc>
              <a:spcBef>
                <a:spcPts val="1089"/>
              </a:spcBef>
              <a:spcAft>
                <a:spcPts val="0"/>
              </a:spcAft>
              <a:buClr>
                <a:schemeClr val="dk1"/>
              </a:buClr>
              <a:buSzPts val="3484"/>
              <a:buChar char="•"/>
              <a:defRPr sz="3484"/>
            </a:lvl1pPr>
            <a:lvl2pPr marL="914400" lvl="1" indent="-422211" algn="l">
              <a:lnSpc>
                <a:spcPct val="90000"/>
              </a:lnSpc>
              <a:spcBef>
                <a:spcPts val="544"/>
              </a:spcBef>
              <a:spcAft>
                <a:spcPts val="0"/>
              </a:spcAft>
              <a:buClr>
                <a:schemeClr val="dk1"/>
              </a:buClr>
              <a:buSzPts val="3049"/>
              <a:buChar char="•"/>
              <a:defRPr sz="3049"/>
            </a:lvl2pPr>
            <a:lvl3pPr marL="1371600" lvl="2" indent="-394525" algn="l">
              <a:lnSpc>
                <a:spcPct val="90000"/>
              </a:lnSpc>
              <a:spcBef>
                <a:spcPts val="544"/>
              </a:spcBef>
              <a:spcAft>
                <a:spcPts val="0"/>
              </a:spcAft>
              <a:buClr>
                <a:schemeClr val="dk1"/>
              </a:buClr>
              <a:buSzPts val="2613"/>
              <a:buChar char="•"/>
              <a:defRPr sz="2613"/>
            </a:lvl3pPr>
            <a:lvl4pPr marL="1828800" lvl="3" indent="-366903" algn="l">
              <a:lnSpc>
                <a:spcPct val="90000"/>
              </a:lnSpc>
              <a:spcBef>
                <a:spcPts val="544"/>
              </a:spcBef>
              <a:spcAft>
                <a:spcPts val="0"/>
              </a:spcAft>
              <a:buClr>
                <a:schemeClr val="dk1"/>
              </a:buClr>
              <a:buSzPts val="2178"/>
              <a:buChar char="•"/>
              <a:defRPr sz="2178"/>
            </a:lvl4pPr>
            <a:lvl5pPr marL="2286000" lvl="4" indent="-366903" algn="l">
              <a:lnSpc>
                <a:spcPct val="90000"/>
              </a:lnSpc>
              <a:spcBef>
                <a:spcPts val="544"/>
              </a:spcBef>
              <a:spcAft>
                <a:spcPts val="0"/>
              </a:spcAft>
              <a:buClr>
                <a:schemeClr val="dk1"/>
              </a:buClr>
              <a:buSzPts val="2178"/>
              <a:buChar char="•"/>
              <a:defRPr sz="2178"/>
            </a:lvl5pPr>
            <a:lvl6pPr marL="2743200" lvl="5" indent="-366903" algn="l">
              <a:lnSpc>
                <a:spcPct val="90000"/>
              </a:lnSpc>
              <a:spcBef>
                <a:spcPts val="544"/>
              </a:spcBef>
              <a:spcAft>
                <a:spcPts val="0"/>
              </a:spcAft>
              <a:buClr>
                <a:schemeClr val="dk1"/>
              </a:buClr>
              <a:buSzPts val="2178"/>
              <a:buChar char="•"/>
              <a:defRPr sz="2178"/>
            </a:lvl6pPr>
            <a:lvl7pPr marL="3200400" lvl="6" indent="-366903" algn="l">
              <a:lnSpc>
                <a:spcPct val="90000"/>
              </a:lnSpc>
              <a:spcBef>
                <a:spcPts val="544"/>
              </a:spcBef>
              <a:spcAft>
                <a:spcPts val="0"/>
              </a:spcAft>
              <a:buClr>
                <a:schemeClr val="dk1"/>
              </a:buClr>
              <a:buSzPts val="2178"/>
              <a:buChar char="•"/>
              <a:defRPr sz="2178"/>
            </a:lvl7pPr>
            <a:lvl8pPr marL="3657600" lvl="7" indent="-366903" algn="l">
              <a:lnSpc>
                <a:spcPct val="90000"/>
              </a:lnSpc>
              <a:spcBef>
                <a:spcPts val="544"/>
              </a:spcBef>
              <a:spcAft>
                <a:spcPts val="0"/>
              </a:spcAft>
              <a:buClr>
                <a:schemeClr val="dk1"/>
              </a:buClr>
              <a:buSzPts val="2178"/>
              <a:buChar char="•"/>
              <a:defRPr sz="2178"/>
            </a:lvl8pPr>
            <a:lvl9pPr marL="4114800" lvl="8" indent="-366903" algn="l">
              <a:lnSpc>
                <a:spcPct val="90000"/>
              </a:lnSpc>
              <a:spcBef>
                <a:spcPts val="544"/>
              </a:spcBef>
              <a:spcAft>
                <a:spcPts val="0"/>
              </a:spcAft>
              <a:buClr>
                <a:schemeClr val="dk1"/>
              </a:buClr>
              <a:buSzPts val="2178"/>
              <a:buChar char="•"/>
              <a:defRPr sz="2178"/>
            </a:lvl9pPr>
          </a:lstStyle>
          <a:p>
            <a:endParaRPr/>
          </a:p>
        </p:txBody>
      </p:sp>
      <p:sp>
        <p:nvSpPr>
          <p:cNvPr id="61" name="Google Shape;61;p10"/>
          <p:cNvSpPr txBox="1">
            <a:spLocks noGrp="1"/>
          </p:cNvSpPr>
          <p:nvPr>
            <p:ph type="body" idx="2"/>
          </p:nvPr>
        </p:nvSpPr>
        <p:spPr>
          <a:xfrm>
            <a:off x="685827" y="4641533"/>
            <a:ext cx="3211327" cy="85990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9"/>
              </a:spcBef>
              <a:spcAft>
                <a:spcPts val="0"/>
              </a:spcAft>
              <a:buClr>
                <a:schemeClr val="dk1"/>
              </a:buClr>
              <a:buSzPts val="1742"/>
              <a:buNone/>
              <a:defRPr sz="1742"/>
            </a:lvl1pPr>
            <a:lvl2pPr marL="914400" lvl="1" indent="-228600" algn="l">
              <a:lnSpc>
                <a:spcPct val="90000"/>
              </a:lnSpc>
              <a:spcBef>
                <a:spcPts val="544"/>
              </a:spcBef>
              <a:spcAft>
                <a:spcPts val="0"/>
              </a:spcAft>
              <a:buClr>
                <a:schemeClr val="dk1"/>
              </a:buClr>
              <a:buSzPts val="1524"/>
              <a:buNone/>
              <a:defRPr sz="1524"/>
            </a:lvl2pPr>
            <a:lvl3pPr marL="1371600" lvl="2" indent="-228600" algn="l">
              <a:lnSpc>
                <a:spcPct val="90000"/>
              </a:lnSpc>
              <a:spcBef>
                <a:spcPts val="544"/>
              </a:spcBef>
              <a:spcAft>
                <a:spcPts val="0"/>
              </a:spcAft>
              <a:buClr>
                <a:schemeClr val="dk1"/>
              </a:buClr>
              <a:buSzPts val="1307"/>
              <a:buNone/>
              <a:defRPr sz="1307"/>
            </a:lvl3pPr>
            <a:lvl4pPr marL="1828800" lvl="3" indent="-228600" algn="l">
              <a:lnSpc>
                <a:spcPct val="90000"/>
              </a:lnSpc>
              <a:spcBef>
                <a:spcPts val="544"/>
              </a:spcBef>
              <a:spcAft>
                <a:spcPts val="0"/>
              </a:spcAft>
              <a:buClr>
                <a:schemeClr val="dk1"/>
              </a:buClr>
              <a:buSzPts val="1089"/>
              <a:buNone/>
              <a:defRPr sz="1089"/>
            </a:lvl4pPr>
            <a:lvl5pPr marL="2286000" lvl="4" indent="-228600" algn="l">
              <a:lnSpc>
                <a:spcPct val="90000"/>
              </a:lnSpc>
              <a:spcBef>
                <a:spcPts val="544"/>
              </a:spcBef>
              <a:spcAft>
                <a:spcPts val="0"/>
              </a:spcAft>
              <a:buClr>
                <a:schemeClr val="dk1"/>
              </a:buClr>
              <a:buSzPts val="1089"/>
              <a:buNone/>
              <a:defRPr sz="1089"/>
            </a:lvl5pPr>
            <a:lvl6pPr marL="2743200" lvl="5" indent="-228600" algn="l">
              <a:lnSpc>
                <a:spcPct val="90000"/>
              </a:lnSpc>
              <a:spcBef>
                <a:spcPts val="544"/>
              </a:spcBef>
              <a:spcAft>
                <a:spcPts val="0"/>
              </a:spcAft>
              <a:buClr>
                <a:schemeClr val="dk1"/>
              </a:buClr>
              <a:buSzPts val="1089"/>
              <a:buNone/>
              <a:defRPr sz="1089"/>
            </a:lvl6pPr>
            <a:lvl7pPr marL="3200400" lvl="6" indent="-228600" algn="l">
              <a:lnSpc>
                <a:spcPct val="90000"/>
              </a:lnSpc>
              <a:spcBef>
                <a:spcPts val="544"/>
              </a:spcBef>
              <a:spcAft>
                <a:spcPts val="0"/>
              </a:spcAft>
              <a:buClr>
                <a:schemeClr val="dk1"/>
              </a:buClr>
              <a:buSzPts val="1089"/>
              <a:buNone/>
              <a:defRPr sz="1089"/>
            </a:lvl7pPr>
            <a:lvl8pPr marL="3657600" lvl="7" indent="-228600" algn="l">
              <a:lnSpc>
                <a:spcPct val="90000"/>
              </a:lnSpc>
              <a:spcBef>
                <a:spcPts val="544"/>
              </a:spcBef>
              <a:spcAft>
                <a:spcPts val="0"/>
              </a:spcAft>
              <a:buClr>
                <a:schemeClr val="dk1"/>
              </a:buClr>
              <a:buSzPts val="1089"/>
              <a:buNone/>
              <a:defRPr sz="1089"/>
            </a:lvl8pPr>
            <a:lvl9pPr marL="4114800" lvl="8" indent="-228600" algn="l">
              <a:lnSpc>
                <a:spcPct val="90000"/>
              </a:lnSpc>
              <a:spcBef>
                <a:spcPts val="544"/>
              </a:spcBef>
              <a:spcAft>
                <a:spcPts val="0"/>
              </a:spcAft>
              <a:buClr>
                <a:schemeClr val="dk1"/>
              </a:buClr>
              <a:buSzPts val="1089"/>
              <a:buNone/>
              <a:defRPr sz="1089"/>
            </a:lvl9pPr>
          </a:lstStyle>
          <a:p>
            <a:endParaRPr/>
          </a:p>
        </p:txBody>
      </p:sp>
      <p:sp>
        <p:nvSpPr>
          <p:cNvPr id="62" name="Google Shape;62;p10"/>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85827" y="1031452"/>
            <a:ext cx="3211327" cy="36100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84"/>
              <a:buFont typeface="Calibri"/>
              <a:buNone/>
              <a:defRPr sz="348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4232937" y="2227653"/>
            <a:ext cx="5040630" cy="10994988"/>
          </a:xfrm>
          <a:prstGeom prst="rect">
            <a:avLst/>
          </a:prstGeom>
          <a:noFill/>
          <a:ln>
            <a:noFill/>
          </a:ln>
        </p:spPr>
      </p:sp>
      <p:sp>
        <p:nvSpPr>
          <p:cNvPr id="68" name="Google Shape;68;p11"/>
          <p:cNvSpPr txBox="1">
            <a:spLocks noGrp="1"/>
          </p:cNvSpPr>
          <p:nvPr>
            <p:ph type="body" idx="1"/>
          </p:nvPr>
        </p:nvSpPr>
        <p:spPr>
          <a:xfrm>
            <a:off x="685827" y="4641533"/>
            <a:ext cx="3211327" cy="85990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89"/>
              </a:spcBef>
              <a:spcAft>
                <a:spcPts val="0"/>
              </a:spcAft>
              <a:buClr>
                <a:schemeClr val="dk1"/>
              </a:buClr>
              <a:buSzPts val="1742"/>
              <a:buNone/>
              <a:defRPr sz="1742"/>
            </a:lvl1pPr>
            <a:lvl2pPr marL="914400" lvl="1" indent="-228600" algn="l">
              <a:lnSpc>
                <a:spcPct val="90000"/>
              </a:lnSpc>
              <a:spcBef>
                <a:spcPts val="544"/>
              </a:spcBef>
              <a:spcAft>
                <a:spcPts val="0"/>
              </a:spcAft>
              <a:buClr>
                <a:schemeClr val="dk1"/>
              </a:buClr>
              <a:buSzPts val="1524"/>
              <a:buNone/>
              <a:defRPr sz="1524"/>
            </a:lvl2pPr>
            <a:lvl3pPr marL="1371600" lvl="2" indent="-228600" algn="l">
              <a:lnSpc>
                <a:spcPct val="90000"/>
              </a:lnSpc>
              <a:spcBef>
                <a:spcPts val="544"/>
              </a:spcBef>
              <a:spcAft>
                <a:spcPts val="0"/>
              </a:spcAft>
              <a:buClr>
                <a:schemeClr val="dk1"/>
              </a:buClr>
              <a:buSzPts val="1307"/>
              <a:buNone/>
              <a:defRPr sz="1307"/>
            </a:lvl3pPr>
            <a:lvl4pPr marL="1828800" lvl="3" indent="-228600" algn="l">
              <a:lnSpc>
                <a:spcPct val="90000"/>
              </a:lnSpc>
              <a:spcBef>
                <a:spcPts val="544"/>
              </a:spcBef>
              <a:spcAft>
                <a:spcPts val="0"/>
              </a:spcAft>
              <a:buClr>
                <a:schemeClr val="dk1"/>
              </a:buClr>
              <a:buSzPts val="1089"/>
              <a:buNone/>
              <a:defRPr sz="1089"/>
            </a:lvl4pPr>
            <a:lvl5pPr marL="2286000" lvl="4" indent="-228600" algn="l">
              <a:lnSpc>
                <a:spcPct val="90000"/>
              </a:lnSpc>
              <a:spcBef>
                <a:spcPts val="544"/>
              </a:spcBef>
              <a:spcAft>
                <a:spcPts val="0"/>
              </a:spcAft>
              <a:buClr>
                <a:schemeClr val="dk1"/>
              </a:buClr>
              <a:buSzPts val="1089"/>
              <a:buNone/>
              <a:defRPr sz="1089"/>
            </a:lvl5pPr>
            <a:lvl6pPr marL="2743200" lvl="5" indent="-228600" algn="l">
              <a:lnSpc>
                <a:spcPct val="90000"/>
              </a:lnSpc>
              <a:spcBef>
                <a:spcPts val="544"/>
              </a:spcBef>
              <a:spcAft>
                <a:spcPts val="0"/>
              </a:spcAft>
              <a:buClr>
                <a:schemeClr val="dk1"/>
              </a:buClr>
              <a:buSzPts val="1089"/>
              <a:buNone/>
              <a:defRPr sz="1089"/>
            </a:lvl6pPr>
            <a:lvl7pPr marL="3200400" lvl="6" indent="-228600" algn="l">
              <a:lnSpc>
                <a:spcPct val="90000"/>
              </a:lnSpc>
              <a:spcBef>
                <a:spcPts val="544"/>
              </a:spcBef>
              <a:spcAft>
                <a:spcPts val="0"/>
              </a:spcAft>
              <a:buClr>
                <a:schemeClr val="dk1"/>
              </a:buClr>
              <a:buSzPts val="1089"/>
              <a:buNone/>
              <a:defRPr sz="1089"/>
            </a:lvl7pPr>
            <a:lvl8pPr marL="3657600" lvl="7" indent="-228600" algn="l">
              <a:lnSpc>
                <a:spcPct val="90000"/>
              </a:lnSpc>
              <a:spcBef>
                <a:spcPts val="544"/>
              </a:spcBef>
              <a:spcAft>
                <a:spcPts val="0"/>
              </a:spcAft>
              <a:buClr>
                <a:schemeClr val="dk1"/>
              </a:buClr>
              <a:buSzPts val="1089"/>
              <a:buNone/>
              <a:defRPr sz="1089"/>
            </a:lvl8pPr>
            <a:lvl9pPr marL="4114800" lvl="8" indent="-228600" algn="l">
              <a:lnSpc>
                <a:spcPct val="90000"/>
              </a:lnSpc>
              <a:spcBef>
                <a:spcPts val="544"/>
              </a:spcBef>
              <a:spcAft>
                <a:spcPts val="0"/>
              </a:spcAft>
              <a:buClr>
                <a:schemeClr val="dk1"/>
              </a:buClr>
              <a:buSzPts val="1089"/>
              <a:buNone/>
              <a:defRPr sz="1089"/>
            </a:lvl9pPr>
          </a:lstStyle>
          <a:p>
            <a:endParaRPr/>
          </a:p>
        </p:txBody>
      </p:sp>
      <p:sp>
        <p:nvSpPr>
          <p:cNvPr id="69" name="Google Shape;69;p11"/>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4530" y="823732"/>
            <a:ext cx="8587740" cy="29904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791"/>
              <a:buFont typeface="Calibri"/>
              <a:buNone/>
              <a:defRPr sz="479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84530" y="4118644"/>
            <a:ext cx="8587740" cy="9816699"/>
          </a:xfrm>
          <a:prstGeom prst="rect">
            <a:avLst/>
          </a:prstGeom>
          <a:noFill/>
          <a:ln>
            <a:noFill/>
          </a:ln>
        </p:spPr>
        <p:txBody>
          <a:bodyPr spcFirstLastPara="1" wrap="square" lIns="91425" tIns="45700" rIns="91425" bIns="45700" anchor="t" anchorCtr="0">
            <a:normAutofit/>
          </a:bodyPr>
          <a:lstStyle>
            <a:lvl1pPr marL="457200" marR="0" lvl="0" indent="-422211" algn="l" rtl="0">
              <a:lnSpc>
                <a:spcPct val="90000"/>
              </a:lnSpc>
              <a:spcBef>
                <a:spcPts val="1089"/>
              </a:spcBef>
              <a:spcAft>
                <a:spcPts val="0"/>
              </a:spcAft>
              <a:buClr>
                <a:schemeClr val="dk1"/>
              </a:buClr>
              <a:buSzPts val="3049"/>
              <a:buFont typeface="Arial"/>
              <a:buChar char="•"/>
              <a:defRPr sz="3049" b="0" i="0" u="none" strike="noStrike" cap="none">
                <a:solidFill>
                  <a:schemeClr val="dk1"/>
                </a:solidFill>
                <a:latin typeface="Calibri"/>
                <a:ea typeface="Calibri"/>
                <a:cs typeface="Calibri"/>
                <a:sym typeface="Calibri"/>
              </a:defRPr>
            </a:lvl1pPr>
            <a:lvl2pPr marL="914400" marR="0" lvl="1" indent="-394525" algn="l" rtl="0">
              <a:lnSpc>
                <a:spcPct val="90000"/>
              </a:lnSpc>
              <a:spcBef>
                <a:spcPts val="544"/>
              </a:spcBef>
              <a:spcAft>
                <a:spcPts val="0"/>
              </a:spcAft>
              <a:buClr>
                <a:schemeClr val="dk1"/>
              </a:buClr>
              <a:buSzPts val="2613"/>
              <a:buFont typeface="Arial"/>
              <a:buChar char="•"/>
              <a:defRPr sz="2613" b="0" i="0" u="none" strike="noStrike" cap="none">
                <a:solidFill>
                  <a:schemeClr val="dk1"/>
                </a:solidFill>
                <a:latin typeface="Calibri"/>
                <a:ea typeface="Calibri"/>
                <a:cs typeface="Calibri"/>
                <a:sym typeface="Calibri"/>
              </a:defRPr>
            </a:lvl2pPr>
            <a:lvl3pPr marL="1371600" marR="0" lvl="2" indent="-366903" algn="l" rtl="0">
              <a:lnSpc>
                <a:spcPct val="90000"/>
              </a:lnSpc>
              <a:spcBef>
                <a:spcPts val="544"/>
              </a:spcBef>
              <a:spcAft>
                <a:spcPts val="0"/>
              </a:spcAft>
              <a:buClr>
                <a:schemeClr val="dk1"/>
              </a:buClr>
              <a:buSzPts val="2178"/>
              <a:buFont typeface="Arial"/>
              <a:buChar char="•"/>
              <a:defRPr sz="2178"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4pPr>
            <a:lvl5pPr marL="2286000" marR="0" lvl="4" indent="-353060"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5pPr>
            <a:lvl6pPr marL="2743200" marR="0" lvl="5" indent="-353060"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6pPr>
            <a:lvl7pPr marL="3200400" marR="0" lvl="6" indent="-353060"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7pPr>
            <a:lvl8pPr marL="3657600" marR="0" lvl="7" indent="-353059"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8pPr>
            <a:lvl9pPr marL="4114800" marR="0" lvl="8" indent="-353059" algn="l" rtl="0">
              <a:lnSpc>
                <a:spcPct val="90000"/>
              </a:lnSpc>
              <a:spcBef>
                <a:spcPts val="544"/>
              </a:spcBef>
              <a:spcAft>
                <a:spcPts val="0"/>
              </a:spcAft>
              <a:buClr>
                <a:schemeClr val="dk1"/>
              </a:buClr>
              <a:buSzPts val="1960"/>
              <a:buFont typeface="Arial"/>
              <a:buChar char="•"/>
              <a:defRPr sz="196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84530" y="14340047"/>
            <a:ext cx="2240280" cy="82372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98190" y="14340047"/>
            <a:ext cx="3360420" cy="82372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7031990" y="14340047"/>
            <a:ext cx="2240280" cy="82372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07" b="0" i="0" u="none" strike="noStrike" cap="none">
                <a:solidFill>
                  <a:srgbClr val="888888"/>
                </a:solidFill>
                <a:latin typeface="Calibri"/>
                <a:ea typeface="Calibri"/>
                <a:cs typeface="Calibri"/>
                <a:sym typeface="Calibri"/>
              </a:defRPr>
            </a:lvl1pPr>
            <a:lvl2pPr marL="0" marR="0" lvl="1" indent="0" algn="r" rtl="0">
              <a:spcBef>
                <a:spcPts val="0"/>
              </a:spcBef>
              <a:buNone/>
              <a:defRPr sz="1307" b="0" i="0" u="none" strike="noStrike" cap="none">
                <a:solidFill>
                  <a:srgbClr val="888888"/>
                </a:solidFill>
                <a:latin typeface="Calibri"/>
                <a:ea typeface="Calibri"/>
                <a:cs typeface="Calibri"/>
                <a:sym typeface="Calibri"/>
              </a:defRPr>
            </a:lvl2pPr>
            <a:lvl3pPr marL="0" marR="0" lvl="2" indent="0" algn="r" rtl="0">
              <a:spcBef>
                <a:spcPts val="0"/>
              </a:spcBef>
              <a:buNone/>
              <a:defRPr sz="1307" b="0" i="0" u="none" strike="noStrike" cap="none">
                <a:solidFill>
                  <a:srgbClr val="888888"/>
                </a:solidFill>
                <a:latin typeface="Calibri"/>
                <a:ea typeface="Calibri"/>
                <a:cs typeface="Calibri"/>
                <a:sym typeface="Calibri"/>
              </a:defRPr>
            </a:lvl3pPr>
            <a:lvl4pPr marL="0" marR="0" lvl="3" indent="0" algn="r" rtl="0">
              <a:spcBef>
                <a:spcPts val="0"/>
              </a:spcBef>
              <a:buNone/>
              <a:defRPr sz="1307" b="0" i="0" u="none" strike="noStrike" cap="none">
                <a:solidFill>
                  <a:srgbClr val="888888"/>
                </a:solidFill>
                <a:latin typeface="Calibri"/>
                <a:ea typeface="Calibri"/>
                <a:cs typeface="Calibri"/>
                <a:sym typeface="Calibri"/>
              </a:defRPr>
            </a:lvl4pPr>
            <a:lvl5pPr marL="0" marR="0" lvl="4" indent="0" algn="r" rtl="0">
              <a:spcBef>
                <a:spcPts val="0"/>
              </a:spcBef>
              <a:buNone/>
              <a:defRPr sz="1307" b="0" i="0" u="none" strike="noStrike" cap="none">
                <a:solidFill>
                  <a:srgbClr val="888888"/>
                </a:solidFill>
                <a:latin typeface="Calibri"/>
                <a:ea typeface="Calibri"/>
                <a:cs typeface="Calibri"/>
                <a:sym typeface="Calibri"/>
              </a:defRPr>
            </a:lvl5pPr>
            <a:lvl6pPr marL="0" marR="0" lvl="5" indent="0" algn="r" rtl="0">
              <a:spcBef>
                <a:spcPts val="0"/>
              </a:spcBef>
              <a:buNone/>
              <a:defRPr sz="1307" b="0" i="0" u="none" strike="noStrike" cap="none">
                <a:solidFill>
                  <a:srgbClr val="888888"/>
                </a:solidFill>
                <a:latin typeface="Calibri"/>
                <a:ea typeface="Calibri"/>
                <a:cs typeface="Calibri"/>
                <a:sym typeface="Calibri"/>
              </a:defRPr>
            </a:lvl6pPr>
            <a:lvl7pPr marL="0" marR="0" lvl="6" indent="0" algn="r" rtl="0">
              <a:spcBef>
                <a:spcPts val="0"/>
              </a:spcBef>
              <a:buNone/>
              <a:defRPr sz="1307" b="0" i="0" u="none" strike="noStrike" cap="none">
                <a:solidFill>
                  <a:srgbClr val="888888"/>
                </a:solidFill>
                <a:latin typeface="Calibri"/>
                <a:ea typeface="Calibri"/>
                <a:cs typeface="Calibri"/>
                <a:sym typeface="Calibri"/>
              </a:defRPr>
            </a:lvl7pPr>
            <a:lvl8pPr marL="0" marR="0" lvl="7" indent="0" algn="r" rtl="0">
              <a:spcBef>
                <a:spcPts val="0"/>
              </a:spcBef>
              <a:buNone/>
              <a:defRPr sz="1307" b="0" i="0" u="none" strike="noStrike" cap="none">
                <a:solidFill>
                  <a:srgbClr val="888888"/>
                </a:solidFill>
                <a:latin typeface="Calibri"/>
                <a:ea typeface="Calibri"/>
                <a:cs typeface="Calibri"/>
                <a:sym typeface="Calibri"/>
              </a:defRPr>
            </a:lvl8pPr>
            <a:lvl9pPr marL="0" marR="0" lvl="8" indent="0" algn="r" rtl="0">
              <a:spcBef>
                <a:spcPts val="0"/>
              </a:spcBef>
              <a:buNone/>
              <a:defRPr sz="130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 y="1772839"/>
            <a:ext cx="9956801" cy="574426"/>
          </a:xfrm>
          <a:prstGeom prst="rect">
            <a:avLst/>
          </a:prstGeom>
          <a:solidFill>
            <a:srgbClr val="4890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Lato"/>
                <a:ea typeface="Lato"/>
                <a:cs typeface="Lato"/>
                <a:sym typeface="Lato"/>
              </a:rPr>
              <a:t>Communication Best Practices</a:t>
            </a:r>
            <a:endParaRPr sz="3000" b="1" i="0" u="none" strike="noStrike" cap="none">
              <a:solidFill>
                <a:schemeClr val="lt1"/>
              </a:solidFill>
              <a:latin typeface="Lato"/>
              <a:ea typeface="Lato"/>
              <a:cs typeface="Lato"/>
              <a:sym typeface="Lato"/>
            </a:endParaRPr>
          </a:p>
        </p:txBody>
      </p:sp>
      <p:sp>
        <p:nvSpPr>
          <p:cNvPr id="90" name="Google Shape;90;p1"/>
          <p:cNvSpPr/>
          <p:nvPr/>
        </p:nvSpPr>
        <p:spPr>
          <a:xfrm>
            <a:off x="-5788" y="14815689"/>
            <a:ext cx="9956801" cy="658368"/>
          </a:xfrm>
          <a:prstGeom prst="flowChartProcess">
            <a:avLst/>
          </a:prstGeom>
          <a:solidFill>
            <a:srgbClr val="4890A7"/>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Avenir"/>
                <a:ea typeface="Avenir"/>
                <a:cs typeface="Avenir"/>
                <a:sym typeface="Avenir"/>
              </a:rPr>
              <a:t>Make your community a safer place to work, learn, and live with </a:t>
            </a:r>
            <a:r>
              <a:rPr lang="en-US" sz="2000" b="1" dirty="0">
                <a:solidFill>
                  <a:schemeClr val="lt1"/>
                </a:solidFill>
                <a:latin typeface="Avenir"/>
                <a:ea typeface="Avenir"/>
                <a:cs typeface="Avenir"/>
                <a:sym typeface="Avenir"/>
              </a:rPr>
              <a:t>Vector LiveSafe</a:t>
            </a:r>
            <a:r>
              <a:rPr lang="en-US" sz="2000" b="1" i="0" u="none" strike="noStrike" cap="none" dirty="0">
                <a:solidFill>
                  <a:schemeClr val="lt1"/>
                </a:solidFill>
                <a:latin typeface="Avenir"/>
                <a:ea typeface="Avenir"/>
                <a:cs typeface="Avenir"/>
                <a:sym typeface="Avenir"/>
              </a:rPr>
              <a:t>.</a:t>
            </a:r>
            <a:endParaRPr dirty="0"/>
          </a:p>
        </p:txBody>
      </p:sp>
      <p:pic>
        <p:nvPicPr>
          <p:cNvPr id="91" name="Google Shape;91;p1" descr="A view of a city&#10;&#10;Description automatically generated"/>
          <p:cNvPicPr preferRelativeResize="0"/>
          <p:nvPr/>
        </p:nvPicPr>
        <p:blipFill rotWithShape="1">
          <a:blip r:embed="rId3">
            <a:alphaModFix/>
          </a:blip>
          <a:srcRect/>
          <a:stretch/>
        </p:blipFill>
        <p:spPr>
          <a:xfrm>
            <a:off x="-5730" y="-9553"/>
            <a:ext cx="9956858" cy="1780421"/>
          </a:xfrm>
          <a:prstGeom prst="rect">
            <a:avLst/>
          </a:prstGeom>
          <a:noFill/>
          <a:ln>
            <a:noFill/>
          </a:ln>
        </p:spPr>
      </p:pic>
      <p:sp>
        <p:nvSpPr>
          <p:cNvPr id="92" name="Google Shape;92;p1"/>
          <p:cNvSpPr/>
          <p:nvPr/>
        </p:nvSpPr>
        <p:spPr>
          <a:xfrm>
            <a:off x="-5730" y="-9553"/>
            <a:ext cx="9962530" cy="1780421"/>
          </a:xfrm>
          <a:prstGeom prst="rect">
            <a:avLst/>
          </a:prstGeom>
          <a:solidFill>
            <a:srgbClr val="43BEE6">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chemeClr val="lt1"/>
              </a:solidFill>
              <a:highlight>
                <a:srgbClr val="FFFF00"/>
              </a:highlight>
              <a:latin typeface="Lato"/>
              <a:ea typeface="Lato"/>
              <a:cs typeface="Lato"/>
              <a:sym typeface="Lato"/>
            </a:endParaRPr>
          </a:p>
        </p:txBody>
      </p:sp>
      <p:sp>
        <p:nvSpPr>
          <p:cNvPr id="93" name="Google Shape;93;p1"/>
          <p:cNvSpPr txBox="1"/>
          <p:nvPr/>
        </p:nvSpPr>
        <p:spPr>
          <a:xfrm>
            <a:off x="4978398" y="544407"/>
            <a:ext cx="47313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u="none" strike="noStrike" cap="none">
                <a:solidFill>
                  <a:schemeClr val="lt1"/>
                </a:solidFill>
                <a:latin typeface="Lato"/>
                <a:ea typeface="Lato"/>
                <a:cs typeface="Lato"/>
                <a:sym typeface="Lato"/>
              </a:rPr>
              <a:t>Stop Reacting to Incidents…</a:t>
            </a:r>
            <a:endParaRPr/>
          </a:p>
          <a:p>
            <a:pPr marL="0" marR="0" lvl="0" indent="0" algn="r" rtl="0">
              <a:spcBef>
                <a:spcPts val="0"/>
              </a:spcBef>
              <a:spcAft>
                <a:spcPts val="0"/>
              </a:spcAft>
              <a:buNone/>
            </a:pPr>
            <a:r>
              <a:rPr lang="en-US" sz="2400" b="1" i="1">
                <a:solidFill>
                  <a:schemeClr val="lt1"/>
                </a:solidFill>
                <a:latin typeface="Lato"/>
                <a:ea typeface="Lato"/>
                <a:cs typeface="Lato"/>
                <a:sym typeface="Lato"/>
              </a:rPr>
              <a:t>And Start Preventing Them.</a:t>
            </a:r>
            <a:endParaRPr/>
          </a:p>
        </p:txBody>
      </p:sp>
      <p:sp>
        <p:nvSpPr>
          <p:cNvPr id="94" name="Google Shape;94;p1"/>
          <p:cNvSpPr/>
          <p:nvPr/>
        </p:nvSpPr>
        <p:spPr>
          <a:xfrm>
            <a:off x="0" y="2351680"/>
            <a:ext cx="9956801" cy="1425736"/>
          </a:xfrm>
          <a:prstGeom prst="flowChartProcess">
            <a:avLst/>
          </a:prstGeom>
          <a:solidFill>
            <a:srgbClr val="DBE9EE"/>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en-US" sz="1800" dirty="0">
                <a:solidFill>
                  <a:schemeClr val="dk1"/>
                </a:solidFill>
                <a:latin typeface="Lato"/>
                <a:ea typeface="Lato"/>
                <a:cs typeface="Lato"/>
                <a:sym typeface="Lato"/>
              </a:rPr>
              <a:t>Whether you are drafting a Vector LiveSafe broadcast message, corresponding social media post, or other types of communications, it’s important to consider all the information you should include in the message to be the most impactful. We recommend looking at the following components to best communicate with your community.  </a:t>
            </a:r>
            <a:endParaRPr dirty="0"/>
          </a:p>
        </p:txBody>
      </p:sp>
      <p:pic>
        <p:nvPicPr>
          <p:cNvPr id="95" name="Google Shape;95;p1"/>
          <p:cNvPicPr preferRelativeResize="0"/>
          <p:nvPr/>
        </p:nvPicPr>
        <p:blipFill rotWithShape="1">
          <a:blip r:embed="rId4">
            <a:alphaModFix/>
          </a:blip>
          <a:srcRect b="-10314"/>
          <a:stretch/>
        </p:blipFill>
        <p:spPr>
          <a:xfrm>
            <a:off x="207825" y="214500"/>
            <a:ext cx="2932699" cy="1332325"/>
          </a:xfrm>
          <a:prstGeom prst="rect">
            <a:avLst/>
          </a:prstGeom>
          <a:noFill/>
          <a:ln>
            <a:noFill/>
          </a:ln>
        </p:spPr>
      </p:pic>
      <p:sp>
        <p:nvSpPr>
          <p:cNvPr id="96" name="Google Shape;96;p1"/>
          <p:cNvSpPr/>
          <p:nvPr/>
        </p:nvSpPr>
        <p:spPr>
          <a:xfrm>
            <a:off x="207834" y="3949210"/>
            <a:ext cx="9529556" cy="1020948"/>
          </a:xfrm>
          <a:prstGeom prst="rect">
            <a:avLst/>
          </a:prstGeom>
          <a:solidFill>
            <a:srgbClr val="F2F2F2"/>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 descr="Target Audience"/>
          <p:cNvPicPr preferRelativeResize="0"/>
          <p:nvPr/>
        </p:nvPicPr>
        <p:blipFill rotWithShape="1">
          <a:blip r:embed="rId5">
            <a:alphaModFix/>
          </a:blip>
          <a:srcRect/>
          <a:stretch/>
        </p:blipFill>
        <p:spPr>
          <a:xfrm>
            <a:off x="410162" y="4002484"/>
            <a:ext cx="914400" cy="914400"/>
          </a:xfrm>
          <a:prstGeom prst="rect">
            <a:avLst/>
          </a:prstGeom>
          <a:noFill/>
          <a:ln>
            <a:noFill/>
          </a:ln>
        </p:spPr>
      </p:pic>
      <p:sp>
        <p:nvSpPr>
          <p:cNvPr id="98" name="Google Shape;98;p1"/>
          <p:cNvSpPr txBox="1"/>
          <p:nvPr/>
        </p:nvSpPr>
        <p:spPr>
          <a:xfrm>
            <a:off x="1807043" y="4090352"/>
            <a:ext cx="7447855"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Lato"/>
                <a:ea typeface="Lato"/>
                <a:cs typeface="Lato"/>
                <a:sym typeface="Lato"/>
              </a:rPr>
              <a:t>Who</a:t>
            </a:r>
            <a:r>
              <a:rPr lang="en-US" sz="1800">
                <a:solidFill>
                  <a:schemeClr val="dk1"/>
                </a:solidFill>
                <a:latin typeface="Lato"/>
                <a:ea typeface="Lato"/>
                <a:cs typeface="Lato"/>
                <a:sym typeface="Lato"/>
              </a:rPr>
              <a:t> – Know the audience you are trying to speak to </a:t>
            </a:r>
            <a:r>
              <a:rPr lang="en-US" sz="1800" i="1">
                <a:solidFill>
                  <a:schemeClr val="dk1"/>
                </a:solidFill>
                <a:latin typeface="Lato"/>
                <a:ea typeface="Lato"/>
                <a:cs typeface="Lato"/>
                <a:sym typeface="Lato"/>
              </a:rPr>
              <a:t>(i.e. students on campus? satellite campus? faculty? everyone?)</a:t>
            </a:r>
            <a:endParaRPr sz="1600">
              <a:solidFill>
                <a:schemeClr val="dk1"/>
              </a:solidFill>
              <a:latin typeface="Lato"/>
              <a:ea typeface="Lato"/>
              <a:cs typeface="Lato"/>
              <a:sym typeface="Lato"/>
            </a:endParaRPr>
          </a:p>
        </p:txBody>
      </p:sp>
      <p:sp>
        <p:nvSpPr>
          <p:cNvPr id="99" name="Google Shape;99;p1"/>
          <p:cNvSpPr/>
          <p:nvPr/>
        </p:nvSpPr>
        <p:spPr>
          <a:xfrm>
            <a:off x="207834" y="5145925"/>
            <a:ext cx="9529556" cy="1020948"/>
          </a:xfrm>
          <a:prstGeom prst="rect">
            <a:avLst/>
          </a:prstGeom>
          <a:solidFill>
            <a:srgbClr val="D5DBE5"/>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1" descr="Question mark"/>
          <p:cNvPicPr preferRelativeResize="0"/>
          <p:nvPr/>
        </p:nvPicPr>
        <p:blipFill rotWithShape="1">
          <a:blip r:embed="rId6">
            <a:alphaModFix/>
          </a:blip>
          <a:srcRect/>
          <a:stretch/>
        </p:blipFill>
        <p:spPr>
          <a:xfrm>
            <a:off x="533600" y="5366113"/>
            <a:ext cx="667524" cy="667524"/>
          </a:xfrm>
          <a:prstGeom prst="rect">
            <a:avLst/>
          </a:prstGeom>
          <a:noFill/>
          <a:ln>
            <a:noFill/>
          </a:ln>
        </p:spPr>
      </p:pic>
      <p:sp>
        <p:nvSpPr>
          <p:cNvPr id="101" name="Google Shape;101;p1"/>
          <p:cNvSpPr txBox="1"/>
          <p:nvPr/>
        </p:nvSpPr>
        <p:spPr>
          <a:xfrm>
            <a:off x="1807043" y="5287067"/>
            <a:ext cx="7902600" cy="738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dirty="0">
                <a:solidFill>
                  <a:schemeClr val="dk1"/>
                </a:solidFill>
                <a:latin typeface="Lato"/>
                <a:ea typeface="Lato"/>
                <a:cs typeface="Lato"/>
                <a:sym typeface="Lato"/>
              </a:rPr>
              <a:t>What</a:t>
            </a:r>
            <a:r>
              <a:rPr lang="en-US" sz="2400" dirty="0">
                <a:solidFill>
                  <a:schemeClr val="dk1"/>
                </a:solidFill>
                <a:latin typeface="Lato"/>
                <a:ea typeface="Lato"/>
                <a:cs typeface="Lato"/>
                <a:sym typeface="Lato"/>
              </a:rPr>
              <a:t> </a:t>
            </a:r>
            <a:r>
              <a:rPr lang="en-US" sz="1800" dirty="0">
                <a:solidFill>
                  <a:schemeClr val="dk1"/>
                </a:solidFill>
                <a:latin typeface="Lato"/>
                <a:ea typeface="Lato"/>
                <a:cs typeface="Lato"/>
                <a:sym typeface="Lato"/>
              </a:rPr>
              <a:t>– Be clear in what you are communicating </a:t>
            </a:r>
            <a:r>
              <a:rPr lang="en-US" sz="1800" i="1" dirty="0">
                <a:solidFill>
                  <a:schemeClr val="dk1"/>
                </a:solidFill>
                <a:latin typeface="Lato"/>
                <a:ea typeface="Lato"/>
                <a:cs typeface="Lato"/>
                <a:sym typeface="Lato"/>
              </a:rPr>
              <a:t>(i.e. school closed; weather advisory; maintenance warning; security warning; download Vector LiveSafe, etc.)</a:t>
            </a:r>
            <a:endParaRPr sz="1800" dirty="0">
              <a:solidFill>
                <a:schemeClr val="dk1"/>
              </a:solidFill>
              <a:latin typeface="Lato"/>
              <a:ea typeface="Lato"/>
              <a:cs typeface="Lato"/>
              <a:sym typeface="Lato"/>
            </a:endParaRPr>
          </a:p>
        </p:txBody>
      </p:sp>
      <p:sp>
        <p:nvSpPr>
          <p:cNvPr id="102" name="Google Shape;102;p1"/>
          <p:cNvSpPr/>
          <p:nvPr/>
        </p:nvSpPr>
        <p:spPr>
          <a:xfrm>
            <a:off x="207834" y="6387061"/>
            <a:ext cx="9529556" cy="1332324"/>
          </a:xfrm>
          <a:prstGeom prst="rect">
            <a:avLst/>
          </a:prstGeom>
          <a:solidFill>
            <a:srgbClr val="D8E2F3"/>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1" descr="Stopwatch"/>
          <p:cNvPicPr preferRelativeResize="0"/>
          <p:nvPr/>
        </p:nvPicPr>
        <p:blipFill rotWithShape="1">
          <a:blip r:embed="rId7">
            <a:alphaModFix/>
          </a:blip>
          <a:srcRect/>
          <a:stretch/>
        </p:blipFill>
        <p:spPr>
          <a:xfrm>
            <a:off x="410162" y="6596023"/>
            <a:ext cx="914400" cy="914400"/>
          </a:xfrm>
          <a:prstGeom prst="rect">
            <a:avLst/>
          </a:prstGeom>
          <a:noFill/>
          <a:ln>
            <a:noFill/>
          </a:ln>
        </p:spPr>
      </p:pic>
      <p:sp>
        <p:nvSpPr>
          <p:cNvPr id="104" name="Google Shape;104;p1"/>
          <p:cNvSpPr txBox="1"/>
          <p:nvPr/>
        </p:nvSpPr>
        <p:spPr>
          <a:xfrm>
            <a:off x="1807043" y="6545391"/>
            <a:ext cx="7902651" cy="10156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Avenir"/>
                <a:ea typeface="Avenir"/>
                <a:cs typeface="Avenir"/>
                <a:sym typeface="Avenir"/>
              </a:rPr>
              <a:t>When</a:t>
            </a:r>
            <a:r>
              <a:rPr lang="en-US" sz="2400">
                <a:solidFill>
                  <a:schemeClr val="dk1"/>
                </a:solidFill>
                <a:latin typeface="Avenir"/>
                <a:ea typeface="Avenir"/>
                <a:cs typeface="Avenir"/>
                <a:sym typeface="Avenir"/>
              </a:rPr>
              <a:t> – </a:t>
            </a:r>
            <a:r>
              <a:rPr lang="en-US" sz="1800">
                <a:solidFill>
                  <a:schemeClr val="dk1"/>
                </a:solidFill>
                <a:latin typeface="Avenir"/>
                <a:ea typeface="Avenir"/>
                <a:cs typeface="Avenir"/>
                <a:sym typeface="Avenir"/>
              </a:rPr>
              <a:t>Provide time information, if possible </a:t>
            </a:r>
            <a:r>
              <a:rPr lang="en-US" sz="1800" i="1">
                <a:solidFill>
                  <a:schemeClr val="dk1"/>
                </a:solidFill>
                <a:latin typeface="Avenir"/>
                <a:ea typeface="Avenir"/>
                <a:cs typeface="Avenir"/>
                <a:sym typeface="Avenir"/>
              </a:rPr>
              <a:t>(i.e. winter weather advisory in effect from 12:00 PM EST until 8:00 PM EST, Homecoming Football Game will start at 7:00 PM CT on Friday, October 1)</a:t>
            </a:r>
            <a:endParaRPr sz="1800">
              <a:solidFill>
                <a:schemeClr val="dk1"/>
              </a:solidFill>
              <a:latin typeface="Avenir"/>
              <a:ea typeface="Avenir"/>
              <a:cs typeface="Avenir"/>
              <a:sym typeface="Avenir"/>
            </a:endParaRPr>
          </a:p>
        </p:txBody>
      </p:sp>
      <p:sp>
        <p:nvSpPr>
          <p:cNvPr id="105" name="Google Shape;105;p1"/>
          <p:cNvSpPr/>
          <p:nvPr/>
        </p:nvSpPr>
        <p:spPr>
          <a:xfrm>
            <a:off x="207834" y="7933259"/>
            <a:ext cx="9529556" cy="1020948"/>
          </a:xfrm>
          <a:prstGeom prst="rect">
            <a:avLst/>
          </a:prstGeom>
          <a:solidFill>
            <a:srgbClr val="EDEDED"/>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1" descr="Chat"/>
          <p:cNvPicPr preferRelativeResize="0"/>
          <p:nvPr/>
        </p:nvPicPr>
        <p:blipFill rotWithShape="1">
          <a:blip r:embed="rId8">
            <a:alphaModFix/>
          </a:blip>
          <a:srcRect/>
          <a:stretch/>
        </p:blipFill>
        <p:spPr>
          <a:xfrm>
            <a:off x="410162" y="8033281"/>
            <a:ext cx="914400" cy="914400"/>
          </a:xfrm>
          <a:prstGeom prst="rect">
            <a:avLst/>
          </a:prstGeom>
          <a:noFill/>
          <a:ln>
            <a:noFill/>
          </a:ln>
        </p:spPr>
      </p:pic>
      <p:sp>
        <p:nvSpPr>
          <p:cNvPr id="107" name="Google Shape;107;p1"/>
          <p:cNvSpPr txBox="1"/>
          <p:nvPr/>
        </p:nvSpPr>
        <p:spPr>
          <a:xfrm>
            <a:off x="1807043" y="8074401"/>
            <a:ext cx="7902651"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Lato"/>
                <a:ea typeface="Lato"/>
                <a:cs typeface="Lato"/>
                <a:sym typeface="Lato"/>
              </a:rPr>
              <a:t>Where</a:t>
            </a:r>
            <a:r>
              <a:rPr lang="en-US" sz="2400">
                <a:solidFill>
                  <a:schemeClr val="dk1"/>
                </a:solidFill>
                <a:latin typeface="Lato"/>
                <a:ea typeface="Lato"/>
                <a:cs typeface="Lato"/>
                <a:sym typeface="Lato"/>
              </a:rPr>
              <a:t> – </a:t>
            </a:r>
            <a:r>
              <a:rPr lang="en-US" sz="1800">
                <a:solidFill>
                  <a:schemeClr val="dk1"/>
                </a:solidFill>
                <a:latin typeface="Lato"/>
                <a:ea typeface="Lato"/>
                <a:cs typeface="Lato"/>
                <a:sym typeface="Lato"/>
              </a:rPr>
              <a:t>Communicate with your audience in the most effective way (i.e. social media, email, broadcast messaging, videos, posters, etc.)</a:t>
            </a:r>
            <a:endParaRPr/>
          </a:p>
        </p:txBody>
      </p:sp>
      <p:sp>
        <p:nvSpPr>
          <p:cNvPr id="108" name="Google Shape;108;p1"/>
          <p:cNvSpPr/>
          <p:nvPr/>
        </p:nvSpPr>
        <p:spPr>
          <a:xfrm>
            <a:off x="207834" y="9168081"/>
            <a:ext cx="9529556" cy="1020948"/>
          </a:xfrm>
          <a:prstGeom prst="rect">
            <a:avLst/>
          </a:prstGeom>
          <a:solidFill>
            <a:srgbClr val="DDEAF6"/>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Google Shape;109;p1" descr="Lightbulb and gear"/>
          <p:cNvPicPr preferRelativeResize="0"/>
          <p:nvPr/>
        </p:nvPicPr>
        <p:blipFill rotWithShape="1">
          <a:blip r:embed="rId9">
            <a:alphaModFix/>
          </a:blip>
          <a:srcRect/>
          <a:stretch/>
        </p:blipFill>
        <p:spPr>
          <a:xfrm>
            <a:off x="410162" y="9274629"/>
            <a:ext cx="914400" cy="914400"/>
          </a:xfrm>
          <a:prstGeom prst="rect">
            <a:avLst/>
          </a:prstGeom>
          <a:noFill/>
          <a:ln>
            <a:noFill/>
          </a:ln>
        </p:spPr>
      </p:pic>
      <p:sp>
        <p:nvSpPr>
          <p:cNvPr id="110" name="Google Shape;110;p1"/>
          <p:cNvSpPr txBox="1"/>
          <p:nvPr/>
        </p:nvSpPr>
        <p:spPr>
          <a:xfrm>
            <a:off x="1807044" y="9309223"/>
            <a:ext cx="7902651"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chemeClr val="dk1"/>
                </a:solidFill>
                <a:latin typeface="Lato"/>
                <a:ea typeface="Lato"/>
                <a:cs typeface="Lato"/>
                <a:sym typeface="Lato"/>
              </a:rPr>
              <a:t>Why</a:t>
            </a:r>
            <a:r>
              <a:rPr lang="en-US" sz="2400">
                <a:solidFill>
                  <a:schemeClr val="dk1"/>
                </a:solidFill>
                <a:latin typeface="Lato"/>
                <a:ea typeface="Lato"/>
                <a:cs typeface="Lato"/>
                <a:sym typeface="Lato"/>
              </a:rPr>
              <a:t> </a:t>
            </a:r>
            <a:r>
              <a:rPr lang="en-US" sz="1800">
                <a:solidFill>
                  <a:schemeClr val="dk1"/>
                </a:solidFill>
                <a:latin typeface="Lato"/>
                <a:ea typeface="Lato"/>
                <a:cs typeface="Lato"/>
                <a:sym typeface="Lato"/>
              </a:rPr>
              <a:t>– Understand the purpose of your communication (i.e. an emergency, </a:t>
            </a:r>
            <a:endParaRPr/>
          </a:p>
          <a:p>
            <a:pPr marL="0" marR="0" lvl="0" indent="0" algn="l" rtl="0">
              <a:spcBef>
                <a:spcPts val="0"/>
              </a:spcBef>
              <a:spcAft>
                <a:spcPts val="0"/>
              </a:spcAft>
              <a:buNone/>
            </a:pPr>
            <a:r>
              <a:rPr lang="en-US" sz="1800">
                <a:solidFill>
                  <a:schemeClr val="dk1"/>
                </a:solidFill>
                <a:latin typeface="Lato"/>
                <a:ea typeface="Lato"/>
                <a:cs typeface="Lato"/>
                <a:sym typeface="Lato"/>
              </a:rPr>
              <a:t>a time sensitive warning, to drive downloads and awareness, etc.)</a:t>
            </a:r>
            <a:endParaRPr/>
          </a:p>
        </p:txBody>
      </p:sp>
      <p:sp>
        <p:nvSpPr>
          <p:cNvPr id="111" name="Google Shape;111;p1"/>
          <p:cNvSpPr/>
          <p:nvPr/>
        </p:nvSpPr>
        <p:spPr>
          <a:xfrm>
            <a:off x="583571" y="10402904"/>
            <a:ext cx="8778082" cy="4254454"/>
          </a:xfrm>
          <a:prstGeom prst="flowChartProcess">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000" b="1" dirty="0">
                <a:solidFill>
                  <a:schemeClr val="dk1"/>
                </a:solidFill>
                <a:latin typeface="Lato"/>
                <a:ea typeface="Lato"/>
                <a:cs typeface="Lato"/>
                <a:sym typeface="Lato"/>
              </a:rPr>
              <a:t>Based on Vector LiveSafe client success stories, we recommend your organization use the following communication types to build awareness, share information, and keep your community safe with Vector LiveSafe!</a:t>
            </a:r>
            <a:endParaRPr dirty="0"/>
          </a:p>
          <a:p>
            <a:pPr marL="0" marR="0" lvl="0" indent="0" algn="ctr" rtl="0">
              <a:spcBef>
                <a:spcPts val="0"/>
              </a:spcBef>
              <a:spcAft>
                <a:spcPts val="0"/>
              </a:spcAft>
              <a:buNone/>
            </a:pPr>
            <a:endParaRPr sz="1400" dirty="0">
              <a:solidFill>
                <a:schemeClr val="dk1"/>
              </a:solidFill>
              <a:latin typeface="Lato"/>
              <a:ea typeface="Lato"/>
              <a:cs typeface="Lato"/>
              <a:sym typeface="Lato"/>
            </a:endParaRPr>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Use Twitter to </a:t>
            </a:r>
            <a:r>
              <a:rPr lang="en-US" sz="2000" b="1" i="0" u="none" strike="noStrike" cap="none" dirty="0">
                <a:solidFill>
                  <a:schemeClr val="dk1"/>
                </a:solidFill>
                <a:latin typeface="Lato"/>
                <a:ea typeface="Lato"/>
                <a:cs typeface="Lato"/>
                <a:sym typeface="Lato"/>
              </a:rPr>
              <a:t>promote</a:t>
            </a:r>
            <a:r>
              <a:rPr lang="en-US" sz="2000" b="0" i="0" u="none" strike="noStrike" cap="none" dirty="0">
                <a:solidFill>
                  <a:schemeClr val="dk1"/>
                </a:solidFill>
                <a:latin typeface="Lato"/>
                <a:ea typeface="Lato"/>
                <a:cs typeface="Lato"/>
                <a:sym typeface="Lato"/>
              </a:rPr>
              <a:t> </a:t>
            </a:r>
            <a:r>
              <a:rPr lang="en-US" sz="2000" dirty="0">
                <a:solidFill>
                  <a:schemeClr val="dk1"/>
                </a:solidFill>
                <a:latin typeface="Lato"/>
                <a:ea typeface="Lato"/>
                <a:cs typeface="Lato"/>
                <a:sym typeface="Lato"/>
              </a:rPr>
              <a:t>Vector LiveSafe</a:t>
            </a:r>
            <a:r>
              <a:rPr lang="en-US" sz="2000" b="0" i="0" u="none" strike="noStrike" cap="none" dirty="0">
                <a:solidFill>
                  <a:schemeClr val="dk1"/>
                </a:solidFill>
                <a:latin typeface="Lato"/>
                <a:ea typeface="Lato"/>
                <a:cs typeface="Lato"/>
                <a:sym typeface="Lato"/>
              </a:rPr>
              <a:t> on your grounds.</a:t>
            </a:r>
            <a:endParaRPr dirty="0"/>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Use </a:t>
            </a:r>
            <a:r>
              <a:rPr lang="en-US" sz="2000" b="1" i="0" u="none" strike="noStrike" cap="none" dirty="0">
                <a:solidFill>
                  <a:schemeClr val="dk1"/>
                </a:solidFill>
                <a:latin typeface="Lato"/>
                <a:ea typeface="Lato"/>
                <a:cs typeface="Lato"/>
                <a:sym typeface="Lato"/>
              </a:rPr>
              <a:t>Facebook</a:t>
            </a:r>
            <a:r>
              <a:rPr lang="en-US" sz="2000" b="0" i="0" u="none" strike="noStrike" cap="none" dirty="0">
                <a:solidFill>
                  <a:schemeClr val="dk1"/>
                </a:solidFill>
                <a:latin typeface="Lato"/>
                <a:ea typeface="Lato"/>
                <a:cs typeface="Lato"/>
                <a:sym typeface="Lato"/>
              </a:rPr>
              <a:t> or </a:t>
            </a:r>
            <a:r>
              <a:rPr lang="en-US" sz="2000" b="1" i="0" u="none" strike="noStrike" cap="none" dirty="0">
                <a:solidFill>
                  <a:schemeClr val="dk1"/>
                </a:solidFill>
                <a:latin typeface="Lato"/>
                <a:ea typeface="Lato"/>
                <a:cs typeface="Lato"/>
                <a:sym typeface="Lato"/>
              </a:rPr>
              <a:t>Instagram</a:t>
            </a:r>
            <a:r>
              <a:rPr lang="en-US" sz="2000" b="0" i="0" u="none" strike="noStrike" cap="none" dirty="0">
                <a:solidFill>
                  <a:schemeClr val="dk1"/>
                </a:solidFill>
                <a:latin typeface="Lato"/>
                <a:ea typeface="Lato"/>
                <a:cs typeface="Lato"/>
                <a:sym typeface="Lato"/>
              </a:rPr>
              <a:t> to highlight </a:t>
            </a:r>
            <a:r>
              <a:rPr lang="en-US" sz="2000" dirty="0">
                <a:solidFill>
                  <a:schemeClr val="dk1"/>
                </a:solidFill>
                <a:latin typeface="Lato"/>
                <a:ea typeface="Lato"/>
                <a:cs typeface="Lato"/>
                <a:sym typeface="Lato"/>
              </a:rPr>
              <a:t>Vector LiveSafe</a:t>
            </a:r>
            <a:r>
              <a:rPr lang="en-US" sz="2000" b="0" i="0" u="none" strike="noStrike" cap="none" dirty="0">
                <a:solidFill>
                  <a:schemeClr val="dk1"/>
                </a:solidFill>
                <a:latin typeface="Lato"/>
                <a:ea typeface="Lato"/>
                <a:cs typeface="Lato"/>
                <a:sym typeface="Lato"/>
              </a:rPr>
              <a:t> functionality.</a:t>
            </a:r>
            <a:endParaRPr dirty="0"/>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Create a </a:t>
            </a:r>
            <a:r>
              <a:rPr lang="en-US" sz="2000" b="1" i="0" u="none" strike="noStrike" cap="none" dirty="0">
                <a:solidFill>
                  <a:schemeClr val="dk1"/>
                </a:solidFill>
                <a:latin typeface="Lato"/>
                <a:ea typeface="Lato"/>
                <a:cs typeface="Lato"/>
                <a:sym typeface="Lato"/>
              </a:rPr>
              <a:t>contest</a:t>
            </a:r>
            <a:r>
              <a:rPr lang="en-US" sz="2000" b="0" i="0" u="none" strike="noStrike" cap="none" dirty="0">
                <a:solidFill>
                  <a:schemeClr val="dk1"/>
                </a:solidFill>
                <a:latin typeface="Lato"/>
                <a:ea typeface="Lato"/>
                <a:cs typeface="Lato"/>
                <a:sym typeface="Lato"/>
              </a:rPr>
              <a:t> or </a:t>
            </a:r>
            <a:r>
              <a:rPr lang="en-US" sz="2000" b="1" i="0" u="none" strike="noStrike" cap="none" dirty="0">
                <a:solidFill>
                  <a:schemeClr val="dk1"/>
                </a:solidFill>
                <a:latin typeface="Lato"/>
                <a:ea typeface="Lato"/>
                <a:cs typeface="Lato"/>
                <a:sym typeface="Lato"/>
              </a:rPr>
              <a:t>scavenger hunt</a:t>
            </a:r>
            <a:r>
              <a:rPr lang="en-US" sz="2000" b="0" i="0" u="none" strike="noStrike" cap="none" dirty="0">
                <a:solidFill>
                  <a:schemeClr val="dk1"/>
                </a:solidFill>
                <a:latin typeface="Lato"/>
                <a:ea typeface="Lato"/>
                <a:cs typeface="Lato"/>
                <a:sym typeface="Lato"/>
              </a:rPr>
              <a:t> for students.</a:t>
            </a:r>
            <a:endParaRPr dirty="0"/>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Include </a:t>
            </a:r>
            <a:r>
              <a:rPr lang="en-US" sz="2000" dirty="0">
                <a:solidFill>
                  <a:schemeClr val="dk1"/>
                </a:solidFill>
                <a:latin typeface="Lato"/>
                <a:ea typeface="Lato"/>
                <a:cs typeface="Lato"/>
                <a:sym typeface="Lato"/>
              </a:rPr>
              <a:t>Vector LiveSafe</a:t>
            </a:r>
            <a:r>
              <a:rPr lang="en-US" sz="2000" b="0" i="0" u="none" strike="noStrike" cap="none" dirty="0">
                <a:solidFill>
                  <a:schemeClr val="dk1"/>
                </a:solidFill>
                <a:latin typeface="Lato"/>
                <a:ea typeface="Lato"/>
                <a:cs typeface="Lato"/>
                <a:sym typeface="Lato"/>
              </a:rPr>
              <a:t> in your </a:t>
            </a:r>
            <a:r>
              <a:rPr lang="en-US" sz="2000" b="1" i="0" u="none" strike="noStrike" cap="none" dirty="0">
                <a:solidFill>
                  <a:schemeClr val="dk1"/>
                </a:solidFill>
                <a:latin typeface="Lato"/>
                <a:ea typeface="Lato"/>
                <a:cs typeface="Lato"/>
                <a:sym typeface="Lato"/>
              </a:rPr>
              <a:t>new student orientation. </a:t>
            </a:r>
            <a:endParaRPr dirty="0"/>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Use </a:t>
            </a:r>
            <a:r>
              <a:rPr lang="en-US" sz="2000" b="1" i="0" u="none" strike="noStrike" cap="none" dirty="0">
                <a:solidFill>
                  <a:schemeClr val="dk1"/>
                </a:solidFill>
                <a:latin typeface="Lato"/>
                <a:ea typeface="Lato"/>
                <a:cs typeface="Lato"/>
                <a:sym typeface="Lato"/>
              </a:rPr>
              <a:t>videos</a:t>
            </a:r>
            <a:r>
              <a:rPr lang="en-US" sz="2000" b="0" i="0" u="none" strike="noStrike" cap="none" dirty="0">
                <a:solidFill>
                  <a:schemeClr val="dk1"/>
                </a:solidFill>
                <a:latin typeface="Lato"/>
                <a:ea typeface="Lato"/>
                <a:cs typeface="Lato"/>
                <a:sym typeface="Lato"/>
              </a:rPr>
              <a:t> to introduce </a:t>
            </a:r>
            <a:r>
              <a:rPr lang="en-US" sz="2000" dirty="0">
                <a:solidFill>
                  <a:schemeClr val="dk1"/>
                </a:solidFill>
                <a:latin typeface="Lato"/>
                <a:ea typeface="Lato"/>
                <a:cs typeface="Lato"/>
                <a:sym typeface="Lato"/>
              </a:rPr>
              <a:t>Vector LiveSafe</a:t>
            </a:r>
            <a:r>
              <a:rPr lang="en-US" sz="2000" b="0" i="0" u="none" strike="noStrike" cap="none" dirty="0">
                <a:solidFill>
                  <a:schemeClr val="dk1"/>
                </a:solidFill>
                <a:latin typeface="Lato"/>
                <a:ea typeface="Lato"/>
                <a:cs typeface="Lato"/>
                <a:sym typeface="Lato"/>
              </a:rPr>
              <a:t> or promote contests.</a:t>
            </a:r>
            <a:endParaRPr dirty="0"/>
          </a:p>
          <a:p>
            <a:pPr marL="742950" marR="0" lvl="1"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a:ea typeface="Lato"/>
                <a:cs typeface="Lato"/>
                <a:sym typeface="Lato"/>
              </a:rPr>
              <a:t>Promote </a:t>
            </a:r>
            <a:r>
              <a:rPr lang="en-US" sz="2000" dirty="0">
                <a:solidFill>
                  <a:schemeClr val="dk1"/>
                </a:solidFill>
                <a:latin typeface="Lato"/>
                <a:ea typeface="Lato"/>
                <a:cs typeface="Lato"/>
                <a:sym typeface="Lato"/>
              </a:rPr>
              <a:t>Vector LiveSafe</a:t>
            </a:r>
            <a:r>
              <a:rPr lang="en-US" sz="2000" b="0" i="0" u="none" strike="noStrike" cap="none" dirty="0">
                <a:solidFill>
                  <a:schemeClr val="dk1"/>
                </a:solidFill>
                <a:latin typeface="Lato"/>
                <a:ea typeface="Lato"/>
                <a:cs typeface="Lato"/>
                <a:sym typeface="Lato"/>
              </a:rPr>
              <a:t> on your school’s </a:t>
            </a:r>
            <a:r>
              <a:rPr lang="en-US" sz="2000" b="1" i="0" u="none" strike="noStrike" cap="none" dirty="0">
                <a:solidFill>
                  <a:schemeClr val="dk1"/>
                </a:solidFill>
                <a:latin typeface="Lato"/>
                <a:ea typeface="Lato"/>
                <a:cs typeface="Lato"/>
                <a:sym typeface="Lato"/>
              </a:rPr>
              <a:t>website.</a:t>
            </a:r>
            <a:endParaRPr sz="2000" b="0"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Words>
  <Application>Microsoft Macintosh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Lato</vt:lpstr>
      <vt:lpstr>Avenir</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Tessie Furao</dc:creator>
  <cp:lastModifiedBy>Jordan Cline</cp:lastModifiedBy>
  <cp:revision>1</cp:revision>
  <dcterms:created xsi:type="dcterms:W3CDTF">2019-06-03T15:43:28Z</dcterms:created>
  <dcterms:modified xsi:type="dcterms:W3CDTF">2022-02-07T21:27:26Z</dcterms:modified>
</cp:coreProperties>
</file>