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
  </p:notesMasterIdLst>
  <p:sldIdLst>
    <p:sldId id="259" r:id="rId2"/>
  </p:sldIdLst>
  <p:sldSz cx="15471775" cy="9956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849C"/>
    <a:srgbClr val="2A5D6E"/>
    <a:srgbClr val="1D424E"/>
    <a:srgbClr val="4890A7"/>
    <a:srgbClr val="52A6C2"/>
    <a:srgbClr val="5CBFDE"/>
    <a:srgbClr val="B7824A"/>
    <a:srgbClr val="9A6E3E"/>
    <a:srgbClr val="8B6337"/>
    <a:srgbClr val="FFA7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73"/>
    <p:restoredTop sz="92344"/>
  </p:normalViewPr>
  <p:slideViewPr>
    <p:cSldViewPr snapToGrid="0" snapToObjects="1">
      <p:cViewPr varScale="1">
        <p:scale>
          <a:sx n="69" d="100"/>
          <a:sy n="69" d="100"/>
        </p:scale>
        <p:origin x="232" y="22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15501-9CFB-9146-9668-D248CA745076}" type="datetimeFigureOut">
              <a:rPr lang="en-US" smtClean="0"/>
              <a:t>7/21/20</a:t>
            </a:fld>
            <a:endParaRPr lang="en-US" dirty="0"/>
          </a:p>
        </p:txBody>
      </p:sp>
      <p:sp>
        <p:nvSpPr>
          <p:cNvPr id="4" name="Slide Image Placeholder 3"/>
          <p:cNvSpPr>
            <a:spLocks noGrp="1" noRot="1" noChangeAspect="1"/>
          </p:cNvSpPr>
          <p:nvPr>
            <p:ph type="sldImg" idx="2"/>
          </p:nvPr>
        </p:nvSpPr>
        <p:spPr>
          <a:xfrm>
            <a:off x="1031875" y="1143000"/>
            <a:ext cx="47942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9EB26-83B8-D64E-9205-D8767EE699BF}" type="slidenum">
              <a:rPr lang="en-US" smtClean="0"/>
              <a:t>‹#›</a:t>
            </a:fld>
            <a:endParaRPr lang="en-US" dirty="0"/>
          </a:p>
        </p:txBody>
      </p:sp>
    </p:spTree>
    <p:extLst>
      <p:ext uri="{BB962C8B-B14F-4D97-AF65-F5344CB8AC3E}">
        <p14:creationId xmlns:p14="http://schemas.microsoft.com/office/powerpoint/2010/main" val="1437343082"/>
      </p:ext>
    </p:extLst>
  </p:cSld>
  <p:clrMap bg1="lt1" tx1="dk1" bg2="lt2" tx2="dk2" accent1="accent1" accent2="accent2" accent3="accent3" accent4="accent4" accent5="accent5" accent6="accent6" hlink="hlink" folHlink="folHlink"/>
  <p:notesStyle>
    <a:lvl1pPr marL="0" algn="l" defTabSz="1220541" rtl="0" eaLnBrk="1" latinLnBrk="0" hangingPunct="1">
      <a:defRPr sz="1602" kern="1200">
        <a:solidFill>
          <a:schemeClr val="tx1"/>
        </a:solidFill>
        <a:latin typeface="+mn-lt"/>
        <a:ea typeface="+mn-ea"/>
        <a:cs typeface="+mn-cs"/>
      </a:defRPr>
    </a:lvl1pPr>
    <a:lvl2pPr marL="610271" algn="l" defTabSz="1220541" rtl="0" eaLnBrk="1" latinLnBrk="0" hangingPunct="1">
      <a:defRPr sz="1602" kern="1200">
        <a:solidFill>
          <a:schemeClr val="tx1"/>
        </a:solidFill>
        <a:latin typeface="+mn-lt"/>
        <a:ea typeface="+mn-ea"/>
        <a:cs typeface="+mn-cs"/>
      </a:defRPr>
    </a:lvl2pPr>
    <a:lvl3pPr marL="1220541" algn="l" defTabSz="1220541" rtl="0" eaLnBrk="1" latinLnBrk="0" hangingPunct="1">
      <a:defRPr sz="1602" kern="1200">
        <a:solidFill>
          <a:schemeClr val="tx1"/>
        </a:solidFill>
        <a:latin typeface="+mn-lt"/>
        <a:ea typeface="+mn-ea"/>
        <a:cs typeface="+mn-cs"/>
      </a:defRPr>
    </a:lvl3pPr>
    <a:lvl4pPr marL="1830812" algn="l" defTabSz="1220541" rtl="0" eaLnBrk="1" latinLnBrk="0" hangingPunct="1">
      <a:defRPr sz="1602" kern="1200">
        <a:solidFill>
          <a:schemeClr val="tx1"/>
        </a:solidFill>
        <a:latin typeface="+mn-lt"/>
        <a:ea typeface="+mn-ea"/>
        <a:cs typeface="+mn-cs"/>
      </a:defRPr>
    </a:lvl4pPr>
    <a:lvl5pPr marL="2441082" algn="l" defTabSz="1220541" rtl="0" eaLnBrk="1" latinLnBrk="0" hangingPunct="1">
      <a:defRPr sz="1602" kern="1200">
        <a:solidFill>
          <a:schemeClr val="tx1"/>
        </a:solidFill>
        <a:latin typeface="+mn-lt"/>
        <a:ea typeface="+mn-ea"/>
        <a:cs typeface="+mn-cs"/>
      </a:defRPr>
    </a:lvl5pPr>
    <a:lvl6pPr marL="3051353" algn="l" defTabSz="1220541" rtl="0" eaLnBrk="1" latinLnBrk="0" hangingPunct="1">
      <a:defRPr sz="1602" kern="1200">
        <a:solidFill>
          <a:schemeClr val="tx1"/>
        </a:solidFill>
        <a:latin typeface="+mn-lt"/>
        <a:ea typeface="+mn-ea"/>
        <a:cs typeface="+mn-cs"/>
      </a:defRPr>
    </a:lvl6pPr>
    <a:lvl7pPr marL="3661623" algn="l" defTabSz="1220541" rtl="0" eaLnBrk="1" latinLnBrk="0" hangingPunct="1">
      <a:defRPr sz="1602" kern="1200">
        <a:solidFill>
          <a:schemeClr val="tx1"/>
        </a:solidFill>
        <a:latin typeface="+mn-lt"/>
        <a:ea typeface="+mn-ea"/>
        <a:cs typeface="+mn-cs"/>
      </a:defRPr>
    </a:lvl7pPr>
    <a:lvl8pPr marL="4271894" algn="l" defTabSz="1220541" rtl="0" eaLnBrk="1" latinLnBrk="0" hangingPunct="1">
      <a:defRPr sz="1602" kern="1200">
        <a:solidFill>
          <a:schemeClr val="tx1"/>
        </a:solidFill>
        <a:latin typeface="+mn-lt"/>
        <a:ea typeface="+mn-ea"/>
        <a:cs typeface="+mn-cs"/>
      </a:defRPr>
    </a:lvl8pPr>
    <a:lvl9pPr marL="4882164" algn="l" defTabSz="1220541" rtl="0" eaLnBrk="1" latinLnBrk="0" hangingPunct="1">
      <a:defRPr sz="160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75" y="1143000"/>
            <a:ext cx="4794250" cy="3086100"/>
          </a:xfrm>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To Replace “Fake Logo” With Your Organization’s Logo In The Footer:</a:t>
            </a:r>
          </a:p>
          <a:p>
            <a:pPr marL="228600" indent="-228600">
              <a:buAutoNum type="arabicParenR"/>
            </a:pPr>
            <a:r>
              <a:rPr lang="en-US" dirty="0">
                <a:latin typeface="Arial" panose="020B0604020202020204" pitchFamily="34" charset="0"/>
                <a:cs typeface="Arial" panose="020B0604020202020204" pitchFamily="34" charset="0"/>
              </a:rPr>
              <a:t>Right-click the middle of the “fake logo” image, to the right of the Live Safe logo</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the light/white version of your organization’s logo (to be used on darker backgrounds). Make sure you are selecting a PNG for the file type.</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Replace Phone Screen With Your Organization’s Configuration:</a:t>
            </a:r>
            <a:endParaRPr lang="en-US"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Right-click the middle of the home screen image</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an image of your home screen configuration from your computer. Ideally, the screenshot was taken using an iPhone 6. If you don’t have access to an iPhone 6, reach out to </a:t>
            </a:r>
            <a:r>
              <a:rPr lang="en-US" dirty="0" err="1">
                <a:latin typeface="Arial" panose="020B0604020202020204" pitchFamily="34" charset="0"/>
                <a:cs typeface="Arial" panose="020B0604020202020204" pitchFamily="34" charset="0"/>
              </a:rPr>
              <a:t>support@livesafemobile.com</a:t>
            </a:r>
            <a:r>
              <a:rPr lang="en-US"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Change Color For Header and Footer Banners: </a:t>
            </a:r>
          </a:p>
          <a:p>
            <a:pPr marL="228600" indent="-228600">
              <a:buAutoNum type="arabicParenR"/>
            </a:pPr>
            <a:r>
              <a:rPr lang="en-US" dirty="0">
                <a:latin typeface="Arial" panose="020B0604020202020204" pitchFamily="34" charset="0"/>
                <a:cs typeface="Arial" panose="020B0604020202020204" pitchFamily="34" charset="0"/>
              </a:rPr>
              <a:t>Click edge of blue box    </a:t>
            </a:r>
          </a:p>
          <a:p>
            <a:pPr marL="228600" indent="-228600">
              <a:buAutoNum type="arabicParenR"/>
            </a:pPr>
            <a:r>
              <a:rPr lang="en-US" dirty="0">
                <a:latin typeface="Arial" panose="020B0604020202020204" pitchFamily="34" charset="0"/>
                <a:cs typeface="Arial" panose="020B0604020202020204" pitchFamily="34" charset="0"/>
              </a:rPr>
              <a:t>Click “Shape Format” tab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Click “Shape Fill”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Choose a preset color or to select a custom color, click ”More Fill Colors” and enter in hex code</a:t>
            </a:r>
          </a:p>
        </p:txBody>
      </p:sp>
      <p:sp>
        <p:nvSpPr>
          <p:cNvPr id="4" name="Slide Number Placeholder 3"/>
          <p:cNvSpPr>
            <a:spLocks noGrp="1"/>
          </p:cNvSpPr>
          <p:nvPr>
            <p:ph type="sldNum" sz="quarter" idx="5"/>
          </p:nvPr>
        </p:nvSpPr>
        <p:spPr/>
        <p:txBody>
          <a:bodyPr/>
          <a:lstStyle/>
          <a:p>
            <a:fld id="{8F89EB26-83B8-D64E-9205-D8767EE699BF}" type="slidenum">
              <a:rPr lang="en-US" smtClean="0"/>
              <a:t>1</a:t>
            </a:fld>
            <a:endParaRPr lang="en-US" dirty="0"/>
          </a:p>
        </p:txBody>
      </p:sp>
    </p:spTree>
    <p:extLst>
      <p:ext uri="{BB962C8B-B14F-4D97-AF65-F5344CB8AC3E}">
        <p14:creationId xmlns:p14="http://schemas.microsoft.com/office/powerpoint/2010/main" val="365835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0383" y="1629505"/>
            <a:ext cx="13151009" cy="3466441"/>
          </a:xfrm>
        </p:spPr>
        <p:txBody>
          <a:bodyPr anchor="b"/>
          <a:lstStyle>
            <a:lvl1pPr algn="ctr">
              <a:defRPr sz="8711"/>
            </a:lvl1pPr>
          </a:lstStyle>
          <a:p>
            <a:r>
              <a:rPr lang="en-US"/>
              <a:t>Click to edit Master title style</a:t>
            </a:r>
            <a:endParaRPr lang="en-US" dirty="0"/>
          </a:p>
        </p:txBody>
      </p:sp>
      <p:sp>
        <p:nvSpPr>
          <p:cNvPr id="3" name="Subtitle 2"/>
          <p:cNvSpPr>
            <a:spLocks noGrp="1"/>
          </p:cNvSpPr>
          <p:nvPr>
            <p:ph type="subTitle" idx="1"/>
          </p:nvPr>
        </p:nvSpPr>
        <p:spPr>
          <a:xfrm>
            <a:off x="1933972" y="5229626"/>
            <a:ext cx="11603831" cy="2403921"/>
          </a:xfrm>
        </p:spPr>
        <p:txBody>
          <a:bodyPr/>
          <a:lstStyle>
            <a:lvl1pPr marL="0" indent="0" algn="ctr">
              <a:buNone/>
              <a:defRPr sz="3485"/>
            </a:lvl1pPr>
            <a:lvl2pPr marL="663809" indent="0" algn="ctr">
              <a:buNone/>
              <a:defRPr sz="2904"/>
            </a:lvl2pPr>
            <a:lvl3pPr marL="1327617" indent="0" algn="ctr">
              <a:buNone/>
              <a:defRPr sz="2613"/>
            </a:lvl3pPr>
            <a:lvl4pPr marL="1991426" indent="0" algn="ctr">
              <a:buNone/>
              <a:defRPr sz="2323"/>
            </a:lvl4pPr>
            <a:lvl5pPr marL="2655235" indent="0" algn="ctr">
              <a:buNone/>
              <a:defRPr sz="2323"/>
            </a:lvl5pPr>
            <a:lvl6pPr marL="3319043" indent="0" algn="ctr">
              <a:buNone/>
              <a:defRPr sz="2323"/>
            </a:lvl6pPr>
            <a:lvl7pPr marL="3982852" indent="0" algn="ctr">
              <a:buNone/>
              <a:defRPr sz="2323"/>
            </a:lvl7pPr>
            <a:lvl8pPr marL="4646661" indent="0" algn="ctr">
              <a:buNone/>
              <a:defRPr sz="2323"/>
            </a:lvl8pPr>
            <a:lvl9pPr marL="5310469" indent="0" algn="ctr">
              <a:buNone/>
              <a:defRPr sz="2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61DDF2-F1AD-F648-99E6-E1CA19E04C52}" type="datetimeFigureOut">
              <a:rPr lang="en-US" smtClean="0"/>
              <a:t>7/21/20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4B1899-203A-1540-B2A2-94B49F96B971}" type="slidenum">
              <a:rPr lang="en-US" smtClean="0"/>
              <a:t>‹#›</a:t>
            </a:fld>
            <a:endParaRPr lang="en-US" dirty="0"/>
          </a:p>
        </p:txBody>
      </p:sp>
    </p:spTree>
    <p:extLst>
      <p:ext uri="{BB962C8B-B14F-4D97-AF65-F5344CB8AC3E}">
        <p14:creationId xmlns:p14="http://schemas.microsoft.com/office/powerpoint/2010/main" val="3595773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61DDF2-F1AD-F648-99E6-E1CA19E04C52}" type="datetimeFigureOut">
              <a:rPr lang="en-US" smtClean="0"/>
              <a:t>7/21/20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4B1899-203A-1540-B2A2-94B49F96B971}" type="slidenum">
              <a:rPr lang="en-US" smtClean="0"/>
              <a:t>‹#›</a:t>
            </a:fld>
            <a:endParaRPr lang="en-US" dirty="0"/>
          </a:p>
        </p:txBody>
      </p:sp>
    </p:spTree>
    <p:extLst>
      <p:ext uri="{BB962C8B-B14F-4D97-AF65-F5344CB8AC3E}">
        <p14:creationId xmlns:p14="http://schemas.microsoft.com/office/powerpoint/2010/main" val="112924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1990" y="530107"/>
            <a:ext cx="3336101" cy="843792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3686" y="530107"/>
            <a:ext cx="9814907" cy="8437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61DDF2-F1AD-F648-99E6-E1CA19E04C52}" type="datetimeFigureOut">
              <a:rPr lang="en-US" smtClean="0"/>
              <a:t>7/21/20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4B1899-203A-1540-B2A2-94B49F96B971}" type="slidenum">
              <a:rPr lang="en-US" smtClean="0"/>
              <a:t>‹#›</a:t>
            </a:fld>
            <a:endParaRPr lang="en-US" dirty="0"/>
          </a:p>
        </p:txBody>
      </p:sp>
    </p:spTree>
    <p:extLst>
      <p:ext uri="{BB962C8B-B14F-4D97-AF65-F5344CB8AC3E}">
        <p14:creationId xmlns:p14="http://schemas.microsoft.com/office/powerpoint/2010/main" val="1154718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61DDF2-F1AD-F648-99E6-E1CA19E04C52}" type="datetimeFigureOut">
              <a:rPr lang="en-US" smtClean="0"/>
              <a:t>7/21/20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4B1899-203A-1540-B2A2-94B49F96B971}" type="slidenum">
              <a:rPr lang="en-US" smtClean="0"/>
              <a:t>‹#›</a:t>
            </a:fld>
            <a:endParaRPr lang="en-US" dirty="0"/>
          </a:p>
        </p:txBody>
      </p:sp>
    </p:spTree>
    <p:extLst>
      <p:ext uri="{BB962C8B-B14F-4D97-AF65-F5344CB8AC3E}">
        <p14:creationId xmlns:p14="http://schemas.microsoft.com/office/powerpoint/2010/main" val="351573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5627" y="2482289"/>
            <a:ext cx="13344406" cy="4141751"/>
          </a:xfrm>
        </p:spPr>
        <p:txBody>
          <a:bodyPr anchor="b"/>
          <a:lstStyle>
            <a:lvl1pPr>
              <a:defRPr sz="8711"/>
            </a:lvl1pPr>
          </a:lstStyle>
          <a:p>
            <a:r>
              <a:rPr lang="en-US"/>
              <a:t>Click to edit Master title style</a:t>
            </a:r>
            <a:endParaRPr lang="en-US" dirty="0"/>
          </a:p>
        </p:txBody>
      </p:sp>
      <p:sp>
        <p:nvSpPr>
          <p:cNvPr id="3" name="Text Placeholder 2"/>
          <p:cNvSpPr>
            <a:spLocks noGrp="1"/>
          </p:cNvSpPr>
          <p:nvPr>
            <p:ph type="body" idx="1"/>
          </p:nvPr>
        </p:nvSpPr>
        <p:spPr>
          <a:xfrm>
            <a:off x="1055627" y="6663223"/>
            <a:ext cx="13344406" cy="2178049"/>
          </a:xfrm>
        </p:spPr>
        <p:txBody>
          <a:bodyPr/>
          <a:lstStyle>
            <a:lvl1pPr marL="0" indent="0">
              <a:buNone/>
              <a:defRPr sz="3485">
                <a:solidFill>
                  <a:schemeClr val="tx1"/>
                </a:solidFill>
              </a:defRPr>
            </a:lvl1pPr>
            <a:lvl2pPr marL="663809" indent="0">
              <a:buNone/>
              <a:defRPr sz="2904">
                <a:solidFill>
                  <a:schemeClr val="tx1">
                    <a:tint val="75000"/>
                  </a:schemeClr>
                </a:solidFill>
              </a:defRPr>
            </a:lvl2pPr>
            <a:lvl3pPr marL="1327617" indent="0">
              <a:buNone/>
              <a:defRPr sz="2613">
                <a:solidFill>
                  <a:schemeClr val="tx1">
                    <a:tint val="75000"/>
                  </a:schemeClr>
                </a:solidFill>
              </a:defRPr>
            </a:lvl3pPr>
            <a:lvl4pPr marL="1991426" indent="0">
              <a:buNone/>
              <a:defRPr sz="2323">
                <a:solidFill>
                  <a:schemeClr val="tx1">
                    <a:tint val="75000"/>
                  </a:schemeClr>
                </a:solidFill>
              </a:defRPr>
            </a:lvl4pPr>
            <a:lvl5pPr marL="2655235" indent="0">
              <a:buNone/>
              <a:defRPr sz="2323">
                <a:solidFill>
                  <a:schemeClr val="tx1">
                    <a:tint val="75000"/>
                  </a:schemeClr>
                </a:solidFill>
              </a:defRPr>
            </a:lvl5pPr>
            <a:lvl6pPr marL="3319043" indent="0">
              <a:buNone/>
              <a:defRPr sz="2323">
                <a:solidFill>
                  <a:schemeClr val="tx1">
                    <a:tint val="75000"/>
                  </a:schemeClr>
                </a:solidFill>
              </a:defRPr>
            </a:lvl6pPr>
            <a:lvl7pPr marL="3982852" indent="0">
              <a:buNone/>
              <a:defRPr sz="2323">
                <a:solidFill>
                  <a:schemeClr val="tx1">
                    <a:tint val="75000"/>
                  </a:schemeClr>
                </a:solidFill>
              </a:defRPr>
            </a:lvl7pPr>
            <a:lvl8pPr marL="4646661" indent="0">
              <a:buNone/>
              <a:defRPr sz="2323">
                <a:solidFill>
                  <a:schemeClr val="tx1">
                    <a:tint val="75000"/>
                  </a:schemeClr>
                </a:solidFill>
              </a:defRPr>
            </a:lvl8pPr>
            <a:lvl9pPr marL="5310469" indent="0">
              <a:buNone/>
              <a:defRPr sz="2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61DDF2-F1AD-F648-99E6-E1CA19E04C52}" type="datetimeFigureOut">
              <a:rPr lang="en-US" smtClean="0"/>
              <a:t>7/21/20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4B1899-203A-1540-B2A2-94B49F96B971}" type="slidenum">
              <a:rPr lang="en-US" smtClean="0"/>
              <a:t>‹#›</a:t>
            </a:fld>
            <a:endParaRPr lang="en-US" dirty="0"/>
          </a:p>
        </p:txBody>
      </p:sp>
    </p:spTree>
    <p:extLst>
      <p:ext uri="{BB962C8B-B14F-4D97-AF65-F5344CB8AC3E}">
        <p14:creationId xmlns:p14="http://schemas.microsoft.com/office/powerpoint/2010/main" val="63317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3685" y="2650537"/>
            <a:ext cx="6575504" cy="63174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32586" y="2650537"/>
            <a:ext cx="6575504" cy="63174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61DDF2-F1AD-F648-99E6-E1CA19E04C52}" type="datetimeFigureOut">
              <a:rPr lang="en-US" smtClean="0"/>
              <a:t>7/21/20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4B1899-203A-1540-B2A2-94B49F96B971}" type="slidenum">
              <a:rPr lang="en-US" smtClean="0"/>
              <a:t>‹#›</a:t>
            </a:fld>
            <a:endParaRPr lang="en-US" dirty="0"/>
          </a:p>
        </p:txBody>
      </p:sp>
    </p:spTree>
    <p:extLst>
      <p:ext uri="{BB962C8B-B14F-4D97-AF65-F5344CB8AC3E}">
        <p14:creationId xmlns:p14="http://schemas.microsoft.com/office/powerpoint/2010/main" val="354347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5700" y="530110"/>
            <a:ext cx="13344406" cy="192452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65701" y="2440800"/>
            <a:ext cx="6545285" cy="1196198"/>
          </a:xfrm>
        </p:spPr>
        <p:txBody>
          <a:bodyPr anchor="b"/>
          <a:lstStyle>
            <a:lvl1pPr marL="0" indent="0">
              <a:buNone/>
              <a:defRPr sz="3485" b="1"/>
            </a:lvl1pPr>
            <a:lvl2pPr marL="663809" indent="0">
              <a:buNone/>
              <a:defRPr sz="2904" b="1"/>
            </a:lvl2pPr>
            <a:lvl3pPr marL="1327617" indent="0">
              <a:buNone/>
              <a:defRPr sz="2613" b="1"/>
            </a:lvl3pPr>
            <a:lvl4pPr marL="1991426" indent="0">
              <a:buNone/>
              <a:defRPr sz="2323" b="1"/>
            </a:lvl4pPr>
            <a:lvl5pPr marL="2655235" indent="0">
              <a:buNone/>
              <a:defRPr sz="2323" b="1"/>
            </a:lvl5pPr>
            <a:lvl6pPr marL="3319043" indent="0">
              <a:buNone/>
              <a:defRPr sz="2323" b="1"/>
            </a:lvl6pPr>
            <a:lvl7pPr marL="3982852" indent="0">
              <a:buNone/>
              <a:defRPr sz="2323" b="1"/>
            </a:lvl7pPr>
            <a:lvl8pPr marL="4646661" indent="0">
              <a:buNone/>
              <a:defRPr sz="2323" b="1"/>
            </a:lvl8pPr>
            <a:lvl9pPr marL="5310469" indent="0">
              <a:buNone/>
              <a:defRPr sz="2323" b="1"/>
            </a:lvl9pPr>
          </a:lstStyle>
          <a:p>
            <a:pPr lvl="0"/>
            <a:r>
              <a:rPr lang="en-US"/>
              <a:t>Click to edit Master text styles</a:t>
            </a:r>
          </a:p>
        </p:txBody>
      </p:sp>
      <p:sp>
        <p:nvSpPr>
          <p:cNvPr id="4" name="Content Placeholder 3"/>
          <p:cNvSpPr>
            <a:spLocks noGrp="1"/>
          </p:cNvSpPr>
          <p:nvPr>
            <p:ph sz="half" idx="2"/>
          </p:nvPr>
        </p:nvSpPr>
        <p:spPr>
          <a:xfrm>
            <a:off x="1065701" y="3636998"/>
            <a:ext cx="6545285" cy="5349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32587" y="2440800"/>
            <a:ext cx="6577520" cy="1196198"/>
          </a:xfrm>
        </p:spPr>
        <p:txBody>
          <a:bodyPr anchor="b"/>
          <a:lstStyle>
            <a:lvl1pPr marL="0" indent="0">
              <a:buNone/>
              <a:defRPr sz="3485" b="1"/>
            </a:lvl1pPr>
            <a:lvl2pPr marL="663809" indent="0">
              <a:buNone/>
              <a:defRPr sz="2904" b="1"/>
            </a:lvl2pPr>
            <a:lvl3pPr marL="1327617" indent="0">
              <a:buNone/>
              <a:defRPr sz="2613" b="1"/>
            </a:lvl3pPr>
            <a:lvl4pPr marL="1991426" indent="0">
              <a:buNone/>
              <a:defRPr sz="2323" b="1"/>
            </a:lvl4pPr>
            <a:lvl5pPr marL="2655235" indent="0">
              <a:buNone/>
              <a:defRPr sz="2323" b="1"/>
            </a:lvl5pPr>
            <a:lvl6pPr marL="3319043" indent="0">
              <a:buNone/>
              <a:defRPr sz="2323" b="1"/>
            </a:lvl6pPr>
            <a:lvl7pPr marL="3982852" indent="0">
              <a:buNone/>
              <a:defRPr sz="2323" b="1"/>
            </a:lvl7pPr>
            <a:lvl8pPr marL="4646661" indent="0">
              <a:buNone/>
              <a:defRPr sz="2323" b="1"/>
            </a:lvl8pPr>
            <a:lvl9pPr marL="5310469" indent="0">
              <a:buNone/>
              <a:defRPr sz="2323" b="1"/>
            </a:lvl9pPr>
          </a:lstStyle>
          <a:p>
            <a:pPr lvl="0"/>
            <a:r>
              <a:rPr lang="en-US"/>
              <a:t>Click to edit Master text styles</a:t>
            </a:r>
          </a:p>
        </p:txBody>
      </p:sp>
      <p:sp>
        <p:nvSpPr>
          <p:cNvPr id="6" name="Content Placeholder 5"/>
          <p:cNvSpPr>
            <a:spLocks noGrp="1"/>
          </p:cNvSpPr>
          <p:nvPr>
            <p:ph sz="quarter" idx="4"/>
          </p:nvPr>
        </p:nvSpPr>
        <p:spPr>
          <a:xfrm>
            <a:off x="7832587" y="3636998"/>
            <a:ext cx="6577520" cy="5349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61DDF2-F1AD-F648-99E6-E1CA19E04C52}" type="datetimeFigureOut">
              <a:rPr lang="en-US" smtClean="0"/>
              <a:t>7/21/20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4B1899-203A-1540-B2A2-94B49F96B971}" type="slidenum">
              <a:rPr lang="en-US" smtClean="0"/>
              <a:t>‹#›</a:t>
            </a:fld>
            <a:endParaRPr lang="en-US" dirty="0"/>
          </a:p>
        </p:txBody>
      </p:sp>
    </p:spTree>
    <p:extLst>
      <p:ext uri="{BB962C8B-B14F-4D97-AF65-F5344CB8AC3E}">
        <p14:creationId xmlns:p14="http://schemas.microsoft.com/office/powerpoint/2010/main" val="96752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61DDF2-F1AD-F648-99E6-E1CA19E04C52}" type="datetimeFigureOut">
              <a:rPr lang="en-US" smtClean="0"/>
              <a:t>7/21/20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4B1899-203A-1540-B2A2-94B49F96B971}" type="slidenum">
              <a:rPr lang="en-US" smtClean="0"/>
              <a:t>‹#›</a:t>
            </a:fld>
            <a:endParaRPr lang="en-US" dirty="0"/>
          </a:p>
        </p:txBody>
      </p:sp>
    </p:spTree>
    <p:extLst>
      <p:ext uri="{BB962C8B-B14F-4D97-AF65-F5344CB8AC3E}">
        <p14:creationId xmlns:p14="http://schemas.microsoft.com/office/powerpoint/2010/main" val="2645260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61DDF2-F1AD-F648-99E6-E1CA19E04C52}" type="datetimeFigureOut">
              <a:rPr lang="en-US" smtClean="0"/>
              <a:t>7/21/20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4B1899-203A-1540-B2A2-94B49F96B971}" type="slidenum">
              <a:rPr lang="en-US" smtClean="0"/>
              <a:t>‹#›</a:t>
            </a:fld>
            <a:endParaRPr lang="en-US" dirty="0"/>
          </a:p>
        </p:txBody>
      </p:sp>
    </p:spTree>
    <p:extLst>
      <p:ext uri="{BB962C8B-B14F-4D97-AF65-F5344CB8AC3E}">
        <p14:creationId xmlns:p14="http://schemas.microsoft.com/office/powerpoint/2010/main" val="3381113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700" y="663787"/>
            <a:ext cx="4990050" cy="2323253"/>
          </a:xfrm>
        </p:spPr>
        <p:txBody>
          <a:bodyPr anchor="b"/>
          <a:lstStyle>
            <a:lvl1pPr>
              <a:defRPr sz="4646"/>
            </a:lvl1pPr>
          </a:lstStyle>
          <a:p>
            <a:r>
              <a:rPr lang="en-US"/>
              <a:t>Click to edit Master title style</a:t>
            </a:r>
            <a:endParaRPr lang="en-US" dirty="0"/>
          </a:p>
        </p:txBody>
      </p:sp>
      <p:sp>
        <p:nvSpPr>
          <p:cNvPr id="3" name="Content Placeholder 2"/>
          <p:cNvSpPr>
            <a:spLocks noGrp="1"/>
          </p:cNvSpPr>
          <p:nvPr>
            <p:ph idx="1"/>
          </p:nvPr>
        </p:nvSpPr>
        <p:spPr>
          <a:xfrm>
            <a:off x="6577520" y="1433597"/>
            <a:ext cx="7832586" cy="7075781"/>
          </a:xfrm>
        </p:spPr>
        <p:txBody>
          <a:bodyPr/>
          <a:lstStyle>
            <a:lvl1pPr>
              <a:defRPr sz="4646"/>
            </a:lvl1pPr>
            <a:lvl2pPr>
              <a:defRPr sz="4065"/>
            </a:lvl2pPr>
            <a:lvl3pPr>
              <a:defRPr sz="3485"/>
            </a:lvl3pPr>
            <a:lvl4pPr>
              <a:defRPr sz="2904"/>
            </a:lvl4pPr>
            <a:lvl5pPr>
              <a:defRPr sz="2904"/>
            </a:lvl5pPr>
            <a:lvl6pPr>
              <a:defRPr sz="2904"/>
            </a:lvl6pPr>
            <a:lvl7pPr>
              <a:defRPr sz="2904"/>
            </a:lvl7pPr>
            <a:lvl8pPr>
              <a:defRPr sz="2904"/>
            </a:lvl8pPr>
            <a:lvl9pPr>
              <a:defRPr sz="29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65700" y="2987040"/>
            <a:ext cx="4990050" cy="5533861"/>
          </a:xfrm>
        </p:spPr>
        <p:txBody>
          <a:bodyPr/>
          <a:lstStyle>
            <a:lvl1pPr marL="0" indent="0">
              <a:buNone/>
              <a:defRPr sz="2323"/>
            </a:lvl1pPr>
            <a:lvl2pPr marL="663809" indent="0">
              <a:buNone/>
              <a:defRPr sz="2033"/>
            </a:lvl2pPr>
            <a:lvl3pPr marL="1327617" indent="0">
              <a:buNone/>
              <a:defRPr sz="1742"/>
            </a:lvl3pPr>
            <a:lvl4pPr marL="1991426" indent="0">
              <a:buNone/>
              <a:defRPr sz="1452"/>
            </a:lvl4pPr>
            <a:lvl5pPr marL="2655235" indent="0">
              <a:buNone/>
              <a:defRPr sz="1452"/>
            </a:lvl5pPr>
            <a:lvl6pPr marL="3319043" indent="0">
              <a:buNone/>
              <a:defRPr sz="1452"/>
            </a:lvl6pPr>
            <a:lvl7pPr marL="3982852" indent="0">
              <a:buNone/>
              <a:defRPr sz="1452"/>
            </a:lvl7pPr>
            <a:lvl8pPr marL="4646661" indent="0">
              <a:buNone/>
              <a:defRPr sz="1452"/>
            </a:lvl8pPr>
            <a:lvl9pPr marL="5310469" indent="0">
              <a:buNone/>
              <a:defRPr sz="1452"/>
            </a:lvl9pPr>
          </a:lstStyle>
          <a:p>
            <a:pPr lvl="0"/>
            <a:r>
              <a:rPr lang="en-US"/>
              <a:t>Click to edit Master text styles</a:t>
            </a:r>
          </a:p>
        </p:txBody>
      </p:sp>
      <p:sp>
        <p:nvSpPr>
          <p:cNvPr id="5" name="Date Placeholder 4"/>
          <p:cNvSpPr>
            <a:spLocks noGrp="1"/>
          </p:cNvSpPr>
          <p:nvPr>
            <p:ph type="dt" sz="half" idx="10"/>
          </p:nvPr>
        </p:nvSpPr>
        <p:spPr/>
        <p:txBody>
          <a:bodyPr/>
          <a:lstStyle/>
          <a:p>
            <a:fld id="{D061DDF2-F1AD-F648-99E6-E1CA19E04C52}" type="datetimeFigureOut">
              <a:rPr lang="en-US" smtClean="0"/>
              <a:t>7/21/20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4B1899-203A-1540-B2A2-94B49F96B971}" type="slidenum">
              <a:rPr lang="en-US" smtClean="0"/>
              <a:t>‹#›</a:t>
            </a:fld>
            <a:endParaRPr lang="en-US" dirty="0"/>
          </a:p>
        </p:txBody>
      </p:sp>
    </p:spTree>
    <p:extLst>
      <p:ext uri="{BB962C8B-B14F-4D97-AF65-F5344CB8AC3E}">
        <p14:creationId xmlns:p14="http://schemas.microsoft.com/office/powerpoint/2010/main" val="1115371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700" y="663787"/>
            <a:ext cx="4990050" cy="2323253"/>
          </a:xfrm>
        </p:spPr>
        <p:txBody>
          <a:bodyPr anchor="b"/>
          <a:lstStyle>
            <a:lvl1pPr>
              <a:defRPr sz="4646"/>
            </a:lvl1pPr>
          </a:lstStyle>
          <a:p>
            <a:r>
              <a:rPr lang="en-US"/>
              <a:t>Click to edit Master title style</a:t>
            </a:r>
            <a:endParaRPr lang="en-US" dirty="0"/>
          </a:p>
        </p:txBody>
      </p:sp>
      <p:sp>
        <p:nvSpPr>
          <p:cNvPr id="3" name="Picture Placeholder 2"/>
          <p:cNvSpPr>
            <a:spLocks noGrp="1" noChangeAspect="1"/>
          </p:cNvSpPr>
          <p:nvPr>
            <p:ph type="pic" idx="1"/>
          </p:nvPr>
        </p:nvSpPr>
        <p:spPr>
          <a:xfrm>
            <a:off x="6577520" y="1433597"/>
            <a:ext cx="7832586" cy="7075781"/>
          </a:xfrm>
        </p:spPr>
        <p:txBody>
          <a:bodyPr anchor="t"/>
          <a:lstStyle>
            <a:lvl1pPr marL="0" indent="0">
              <a:buNone/>
              <a:defRPr sz="4646"/>
            </a:lvl1pPr>
            <a:lvl2pPr marL="663809" indent="0">
              <a:buNone/>
              <a:defRPr sz="4065"/>
            </a:lvl2pPr>
            <a:lvl3pPr marL="1327617" indent="0">
              <a:buNone/>
              <a:defRPr sz="3485"/>
            </a:lvl3pPr>
            <a:lvl4pPr marL="1991426" indent="0">
              <a:buNone/>
              <a:defRPr sz="2904"/>
            </a:lvl4pPr>
            <a:lvl5pPr marL="2655235" indent="0">
              <a:buNone/>
              <a:defRPr sz="2904"/>
            </a:lvl5pPr>
            <a:lvl6pPr marL="3319043" indent="0">
              <a:buNone/>
              <a:defRPr sz="2904"/>
            </a:lvl6pPr>
            <a:lvl7pPr marL="3982852" indent="0">
              <a:buNone/>
              <a:defRPr sz="2904"/>
            </a:lvl7pPr>
            <a:lvl8pPr marL="4646661" indent="0">
              <a:buNone/>
              <a:defRPr sz="2904"/>
            </a:lvl8pPr>
            <a:lvl9pPr marL="5310469" indent="0">
              <a:buNone/>
              <a:defRPr sz="2904"/>
            </a:lvl9pPr>
          </a:lstStyle>
          <a:p>
            <a:r>
              <a:rPr lang="en-US" dirty="0"/>
              <a:t>Click icon to add picture</a:t>
            </a:r>
          </a:p>
        </p:txBody>
      </p:sp>
      <p:sp>
        <p:nvSpPr>
          <p:cNvPr id="4" name="Text Placeholder 3"/>
          <p:cNvSpPr>
            <a:spLocks noGrp="1"/>
          </p:cNvSpPr>
          <p:nvPr>
            <p:ph type="body" sz="half" idx="2"/>
          </p:nvPr>
        </p:nvSpPr>
        <p:spPr>
          <a:xfrm>
            <a:off x="1065700" y="2987040"/>
            <a:ext cx="4990050" cy="5533861"/>
          </a:xfrm>
        </p:spPr>
        <p:txBody>
          <a:bodyPr/>
          <a:lstStyle>
            <a:lvl1pPr marL="0" indent="0">
              <a:buNone/>
              <a:defRPr sz="2323"/>
            </a:lvl1pPr>
            <a:lvl2pPr marL="663809" indent="0">
              <a:buNone/>
              <a:defRPr sz="2033"/>
            </a:lvl2pPr>
            <a:lvl3pPr marL="1327617" indent="0">
              <a:buNone/>
              <a:defRPr sz="1742"/>
            </a:lvl3pPr>
            <a:lvl4pPr marL="1991426" indent="0">
              <a:buNone/>
              <a:defRPr sz="1452"/>
            </a:lvl4pPr>
            <a:lvl5pPr marL="2655235" indent="0">
              <a:buNone/>
              <a:defRPr sz="1452"/>
            </a:lvl5pPr>
            <a:lvl6pPr marL="3319043" indent="0">
              <a:buNone/>
              <a:defRPr sz="1452"/>
            </a:lvl6pPr>
            <a:lvl7pPr marL="3982852" indent="0">
              <a:buNone/>
              <a:defRPr sz="1452"/>
            </a:lvl7pPr>
            <a:lvl8pPr marL="4646661" indent="0">
              <a:buNone/>
              <a:defRPr sz="1452"/>
            </a:lvl8pPr>
            <a:lvl9pPr marL="5310469" indent="0">
              <a:buNone/>
              <a:defRPr sz="1452"/>
            </a:lvl9pPr>
          </a:lstStyle>
          <a:p>
            <a:pPr lvl="0"/>
            <a:r>
              <a:rPr lang="en-US"/>
              <a:t>Click to edit Master text styles</a:t>
            </a:r>
          </a:p>
        </p:txBody>
      </p:sp>
      <p:sp>
        <p:nvSpPr>
          <p:cNvPr id="5" name="Date Placeholder 4"/>
          <p:cNvSpPr>
            <a:spLocks noGrp="1"/>
          </p:cNvSpPr>
          <p:nvPr>
            <p:ph type="dt" sz="half" idx="10"/>
          </p:nvPr>
        </p:nvSpPr>
        <p:spPr/>
        <p:txBody>
          <a:bodyPr/>
          <a:lstStyle/>
          <a:p>
            <a:fld id="{D061DDF2-F1AD-F648-99E6-E1CA19E04C52}" type="datetimeFigureOut">
              <a:rPr lang="en-US" smtClean="0"/>
              <a:t>7/21/20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4B1899-203A-1540-B2A2-94B49F96B971}" type="slidenum">
              <a:rPr lang="en-US" smtClean="0"/>
              <a:t>‹#›</a:t>
            </a:fld>
            <a:endParaRPr lang="en-US" dirty="0"/>
          </a:p>
        </p:txBody>
      </p:sp>
    </p:spTree>
    <p:extLst>
      <p:ext uri="{BB962C8B-B14F-4D97-AF65-F5344CB8AC3E}">
        <p14:creationId xmlns:p14="http://schemas.microsoft.com/office/powerpoint/2010/main" val="2991305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3685" y="530110"/>
            <a:ext cx="13344406" cy="19245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3685" y="2650537"/>
            <a:ext cx="13344406" cy="63174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3685" y="9228481"/>
            <a:ext cx="3481149" cy="530107"/>
          </a:xfrm>
          <a:prstGeom prst="rect">
            <a:avLst/>
          </a:prstGeom>
        </p:spPr>
        <p:txBody>
          <a:bodyPr vert="horz" lIns="91440" tIns="45720" rIns="91440" bIns="45720" rtlCol="0" anchor="ctr"/>
          <a:lstStyle>
            <a:lvl1pPr algn="l">
              <a:defRPr sz="1742">
                <a:solidFill>
                  <a:schemeClr val="tx1">
                    <a:tint val="75000"/>
                  </a:schemeClr>
                </a:solidFill>
              </a:defRPr>
            </a:lvl1pPr>
          </a:lstStyle>
          <a:p>
            <a:fld id="{D061DDF2-F1AD-F648-99E6-E1CA19E04C52}" type="datetimeFigureOut">
              <a:rPr lang="en-US" smtClean="0"/>
              <a:t>7/21/20</a:t>
            </a:fld>
            <a:endParaRPr lang="en-US" dirty="0"/>
          </a:p>
        </p:txBody>
      </p:sp>
      <p:sp>
        <p:nvSpPr>
          <p:cNvPr id="5" name="Footer Placeholder 4"/>
          <p:cNvSpPr>
            <a:spLocks noGrp="1"/>
          </p:cNvSpPr>
          <p:nvPr>
            <p:ph type="ftr" sz="quarter" idx="3"/>
          </p:nvPr>
        </p:nvSpPr>
        <p:spPr>
          <a:xfrm>
            <a:off x="5125026" y="9228481"/>
            <a:ext cx="5221724" cy="530107"/>
          </a:xfrm>
          <a:prstGeom prst="rect">
            <a:avLst/>
          </a:prstGeom>
        </p:spPr>
        <p:txBody>
          <a:bodyPr vert="horz" lIns="91440" tIns="45720" rIns="91440" bIns="45720" rtlCol="0" anchor="ctr"/>
          <a:lstStyle>
            <a:lvl1pPr algn="ctr">
              <a:defRPr sz="174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926941" y="9228481"/>
            <a:ext cx="3481149" cy="530107"/>
          </a:xfrm>
          <a:prstGeom prst="rect">
            <a:avLst/>
          </a:prstGeom>
        </p:spPr>
        <p:txBody>
          <a:bodyPr vert="horz" lIns="91440" tIns="45720" rIns="91440" bIns="45720" rtlCol="0" anchor="ctr"/>
          <a:lstStyle>
            <a:lvl1pPr algn="r">
              <a:defRPr sz="1742">
                <a:solidFill>
                  <a:schemeClr val="tx1">
                    <a:tint val="75000"/>
                  </a:schemeClr>
                </a:solidFill>
              </a:defRPr>
            </a:lvl1pPr>
          </a:lstStyle>
          <a:p>
            <a:fld id="{D24B1899-203A-1540-B2A2-94B49F96B971}" type="slidenum">
              <a:rPr lang="en-US" smtClean="0"/>
              <a:t>‹#›</a:t>
            </a:fld>
            <a:endParaRPr lang="en-US" dirty="0"/>
          </a:p>
        </p:txBody>
      </p:sp>
    </p:spTree>
    <p:extLst>
      <p:ext uri="{BB962C8B-B14F-4D97-AF65-F5344CB8AC3E}">
        <p14:creationId xmlns:p14="http://schemas.microsoft.com/office/powerpoint/2010/main" val="6641800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27617" rtl="0" eaLnBrk="1" latinLnBrk="0" hangingPunct="1">
        <a:lnSpc>
          <a:spcPct val="90000"/>
        </a:lnSpc>
        <a:spcBef>
          <a:spcPct val="0"/>
        </a:spcBef>
        <a:buNone/>
        <a:defRPr sz="6388" kern="1200">
          <a:solidFill>
            <a:schemeClr val="tx1"/>
          </a:solidFill>
          <a:latin typeface="+mj-lt"/>
          <a:ea typeface="+mj-ea"/>
          <a:cs typeface="+mj-cs"/>
        </a:defRPr>
      </a:lvl1pPr>
    </p:titleStyle>
    <p:bodyStyle>
      <a:lvl1pPr marL="331904" indent="-331904" algn="l" defTabSz="1327617" rtl="0" eaLnBrk="1" latinLnBrk="0" hangingPunct="1">
        <a:lnSpc>
          <a:spcPct val="90000"/>
        </a:lnSpc>
        <a:spcBef>
          <a:spcPts val="1452"/>
        </a:spcBef>
        <a:buFont typeface="Arial" panose="020B0604020202020204" pitchFamily="34" charset="0"/>
        <a:buChar char="•"/>
        <a:defRPr sz="4065" kern="1200">
          <a:solidFill>
            <a:schemeClr val="tx1"/>
          </a:solidFill>
          <a:latin typeface="+mn-lt"/>
          <a:ea typeface="+mn-ea"/>
          <a:cs typeface="+mn-cs"/>
        </a:defRPr>
      </a:lvl1pPr>
      <a:lvl2pPr marL="995713" indent="-331904" algn="l" defTabSz="1327617" rtl="0" eaLnBrk="1" latinLnBrk="0" hangingPunct="1">
        <a:lnSpc>
          <a:spcPct val="90000"/>
        </a:lnSpc>
        <a:spcBef>
          <a:spcPts val="726"/>
        </a:spcBef>
        <a:buFont typeface="Arial" panose="020B0604020202020204" pitchFamily="34" charset="0"/>
        <a:buChar char="•"/>
        <a:defRPr sz="3485" kern="1200">
          <a:solidFill>
            <a:schemeClr val="tx1"/>
          </a:solidFill>
          <a:latin typeface="+mn-lt"/>
          <a:ea typeface="+mn-ea"/>
          <a:cs typeface="+mn-cs"/>
        </a:defRPr>
      </a:lvl2pPr>
      <a:lvl3pPr marL="1659522" indent="-331904" algn="l" defTabSz="1327617" rtl="0" eaLnBrk="1" latinLnBrk="0" hangingPunct="1">
        <a:lnSpc>
          <a:spcPct val="90000"/>
        </a:lnSpc>
        <a:spcBef>
          <a:spcPts val="726"/>
        </a:spcBef>
        <a:buFont typeface="Arial" panose="020B0604020202020204" pitchFamily="34" charset="0"/>
        <a:buChar char="•"/>
        <a:defRPr sz="2904" kern="1200">
          <a:solidFill>
            <a:schemeClr val="tx1"/>
          </a:solidFill>
          <a:latin typeface="+mn-lt"/>
          <a:ea typeface="+mn-ea"/>
          <a:cs typeface="+mn-cs"/>
        </a:defRPr>
      </a:lvl3pPr>
      <a:lvl4pPr marL="2323330" indent="-331904" algn="l" defTabSz="1327617" rtl="0" eaLnBrk="1" latinLnBrk="0" hangingPunct="1">
        <a:lnSpc>
          <a:spcPct val="90000"/>
        </a:lnSpc>
        <a:spcBef>
          <a:spcPts val="726"/>
        </a:spcBef>
        <a:buFont typeface="Arial" panose="020B0604020202020204" pitchFamily="34" charset="0"/>
        <a:buChar char="•"/>
        <a:defRPr sz="2613" kern="1200">
          <a:solidFill>
            <a:schemeClr val="tx1"/>
          </a:solidFill>
          <a:latin typeface="+mn-lt"/>
          <a:ea typeface="+mn-ea"/>
          <a:cs typeface="+mn-cs"/>
        </a:defRPr>
      </a:lvl4pPr>
      <a:lvl5pPr marL="2987139" indent="-331904" algn="l" defTabSz="1327617" rtl="0" eaLnBrk="1" latinLnBrk="0" hangingPunct="1">
        <a:lnSpc>
          <a:spcPct val="90000"/>
        </a:lnSpc>
        <a:spcBef>
          <a:spcPts val="726"/>
        </a:spcBef>
        <a:buFont typeface="Arial" panose="020B0604020202020204" pitchFamily="34" charset="0"/>
        <a:buChar char="•"/>
        <a:defRPr sz="2613" kern="1200">
          <a:solidFill>
            <a:schemeClr val="tx1"/>
          </a:solidFill>
          <a:latin typeface="+mn-lt"/>
          <a:ea typeface="+mn-ea"/>
          <a:cs typeface="+mn-cs"/>
        </a:defRPr>
      </a:lvl5pPr>
      <a:lvl6pPr marL="3650948" indent="-331904" algn="l" defTabSz="1327617" rtl="0" eaLnBrk="1" latinLnBrk="0" hangingPunct="1">
        <a:lnSpc>
          <a:spcPct val="90000"/>
        </a:lnSpc>
        <a:spcBef>
          <a:spcPts val="726"/>
        </a:spcBef>
        <a:buFont typeface="Arial" panose="020B0604020202020204" pitchFamily="34" charset="0"/>
        <a:buChar char="•"/>
        <a:defRPr sz="2613" kern="1200">
          <a:solidFill>
            <a:schemeClr val="tx1"/>
          </a:solidFill>
          <a:latin typeface="+mn-lt"/>
          <a:ea typeface="+mn-ea"/>
          <a:cs typeface="+mn-cs"/>
        </a:defRPr>
      </a:lvl6pPr>
      <a:lvl7pPr marL="4314756" indent="-331904" algn="l" defTabSz="1327617" rtl="0" eaLnBrk="1" latinLnBrk="0" hangingPunct="1">
        <a:lnSpc>
          <a:spcPct val="90000"/>
        </a:lnSpc>
        <a:spcBef>
          <a:spcPts val="726"/>
        </a:spcBef>
        <a:buFont typeface="Arial" panose="020B0604020202020204" pitchFamily="34" charset="0"/>
        <a:buChar char="•"/>
        <a:defRPr sz="2613" kern="1200">
          <a:solidFill>
            <a:schemeClr val="tx1"/>
          </a:solidFill>
          <a:latin typeface="+mn-lt"/>
          <a:ea typeface="+mn-ea"/>
          <a:cs typeface="+mn-cs"/>
        </a:defRPr>
      </a:lvl7pPr>
      <a:lvl8pPr marL="4978565" indent="-331904" algn="l" defTabSz="1327617" rtl="0" eaLnBrk="1" latinLnBrk="0" hangingPunct="1">
        <a:lnSpc>
          <a:spcPct val="90000"/>
        </a:lnSpc>
        <a:spcBef>
          <a:spcPts val="726"/>
        </a:spcBef>
        <a:buFont typeface="Arial" panose="020B0604020202020204" pitchFamily="34" charset="0"/>
        <a:buChar char="•"/>
        <a:defRPr sz="2613" kern="1200">
          <a:solidFill>
            <a:schemeClr val="tx1"/>
          </a:solidFill>
          <a:latin typeface="+mn-lt"/>
          <a:ea typeface="+mn-ea"/>
          <a:cs typeface="+mn-cs"/>
        </a:defRPr>
      </a:lvl8pPr>
      <a:lvl9pPr marL="5642374" indent="-331904" algn="l" defTabSz="1327617" rtl="0" eaLnBrk="1" latinLnBrk="0" hangingPunct="1">
        <a:lnSpc>
          <a:spcPct val="90000"/>
        </a:lnSpc>
        <a:spcBef>
          <a:spcPts val="726"/>
        </a:spcBef>
        <a:buFont typeface="Arial" panose="020B0604020202020204" pitchFamily="34" charset="0"/>
        <a:buChar char="•"/>
        <a:defRPr sz="2613" kern="1200">
          <a:solidFill>
            <a:schemeClr val="tx1"/>
          </a:solidFill>
          <a:latin typeface="+mn-lt"/>
          <a:ea typeface="+mn-ea"/>
          <a:cs typeface="+mn-cs"/>
        </a:defRPr>
      </a:lvl9pPr>
    </p:bodyStyle>
    <p:otherStyle>
      <a:defPPr>
        <a:defRPr lang="en-US"/>
      </a:defPPr>
      <a:lvl1pPr marL="0" algn="l" defTabSz="1327617" rtl="0" eaLnBrk="1" latinLnBrk="0" hangingPunct="1">
        <a:defRPr sz="2613" kern="1200">
          <a:solidFill>
            <a:schemeClr val="tx1"/>
          </a:solidFill>
          <a:latin typeface="+mn-lt"/>
          <a:ea typeface="+mn-ea"/>
          <a:cs typeface="+mn-cs"/>
        </a:defRPr>
      </a:lvl1pPr>
      <a:lvl2pPr marL="663809" algn="l" defTabSz="1327617" rtl="0" eaLnBrk="1" latinLnBrk="0" hangingPunct="1">
        <a:defRPr sz="2613" kern="1200">
          <a:solidFill>
            <a:schemeClr val="tx1"/>
          </a:solidFill>
          <a:latin typeface="+mn-lt"/>
          <a:ea typeface="+mn-ea"/>
          <a:cs typeface="+mn-cs"/>
        </a:defRPr>
      </a:lvl2pPr>
      <a:lvl3pPr marL="1327617" algn="l" defTabSz="1327617" rtl="0" eaLnBrk="1" latinLnBrk="0" hangingPunct="1">
        <a:defRPr sz="2613" kern="1200">
          <a:solidFill>
            <a:schemeClr val="tx1"/>
          </a:solidFill>
          <a:latin typeface="+mn-lt"/>
          <a:ea typeface="+mn-ea"/>
          <a:cs typeface="+mn-cs"/>
        </a:defRPr>
      </a:lvl3pPr>
      <a:lvl4pPr marL="1991426" algn="l" defTabSz="1327617" rtl="0" eaLnBrk="1" latinLnBrk="0" hangingPunct="1">
        <a:defRPr sz="2613" kern="1200">
          <a:solidFill>
            <a:schemeClr val="tx1"/>
          </a:solidFill>
          <a:latin typeface="+mn-lt"/>
          <a:ea typeface="+mn-ea"/>
          <a:cs typeface="+mn-cs"/>
        </a:defRPr>
      </a:lvl4pPr>
      <a:lvl5pPr marL="2655235" algn="l" defTabSz="1327617" rtl="0" eaLnBrk="1" latinLnBrk="0" hangingPunct="1">
        <a:defRPr sz="2613" kern="1200">
          <a:solidFill>
            <a:schemeClr val="tx1"/>
          </a:solidFill>
          <a:latin typeface="+mn-lt"/>
          <a:ea typeface="+mn-ea"/>
          <a:cs typeface="+mn-cs"/>
        </a:defRPr>
      </a:lvl5pPr>
      <a:lvl6pPr marL="3319043" algn="l" defTabSz="1327617" rtl="0" eaLnBrk="1" latinLnBrk="0" hangingPunct="1">
        <a:defRPr sz="2613" kern="1200">
          <a:solidFill>
            <a:schemeClr val="tx1"/>
          </a:solidFill>
          <a:latin typeface="+mn-lt"/>
          <a:ea typeface="+mn-ea"/>
          <a:cs typeface="+mn-cs"/>
        </a:defRPr>
      </a:lvl6pPr>
      <a:lvl7pPr marL="3982852" algn="l" defTabSz="1327617" rtl="0" eaLnBrk="1" latinLnBrk="0" hangingPunct="1">
        <a:defRPr sz="2613" kern="1200">
          <a:solidFill>
            <a:schemeClr val="tx1"/>
          </a:solidFill>
          <a:latin typeface="+mn-lt"/>
          <a:ea typeface="+mn-ea"/>
          <a:cs typeface="+mn-cs"/>
        </a:defRPr>
      </a:lvl7pPr>
      <a:lvl8pPr marL="4646661" algn="l" defTabSz="1327617" rtl="0" eaLnBrk="1" latinLnBrk="0" hangingPunct="1">
        <a:defRPr sz="2613" kern="1200">
          <a:solidFill>
            <a:schemeClr val="tx1"/>
          </a:solidFill>
          <a:latin typeface="+mn-lt"/>
          <a:ea typeface="+mn-ea"/>
          <a:cs typeface="+mn-cs"/>
        </a:defRPr>
      </a:lvl8pPr>
      <a:lvl9pPr marL="5310469" algn="l" defTabSz="1327617" rtl="0" eaLnBrk="1" latinLnBrk="0" hangingPunct="1">
        <a:defRPr sz="26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svrc.org/node/473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rh-us.mediaroom.com/2019-10-24-9-In-10-Employees-Come-To-Work-Sick-Survey-Shows" TargetMode="External"/><Relationship Id="rId5" Type="http://schemas.openxmlformats.org/officeDocument/2006/relationships/hyperlink" Target="https://www.ibiweb.org/poor-health-costs-us-employers-530-billion-and-1-4-billion-work-days-of-absence-and-impaired-performance/" TargetMode="External"/><Relationship Id="rId4"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7B06CF-19FA-DA47-AE8A-8F3EAE502040}"/>
              </a:ext>
            </a:extLst>
          </p:cNvPr>
          <p:cNvSpPr/>
          <p:nvPr/>
        </p:nvSpPr>
        <p:spPr>
          <a:xfrm>
            <a:off x="3419061" y="0"/>
            <a:ext cx="8825948" cy="2268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entagon 44">
            <a:extLst>
              <a:ext uri="{FF2B5EF4-FFF2-40B4-BE49-F238E27FC236}">
                <a16:creationId xmlns:a16="http://schemas.microsoft.com/office/drawing/2014/main" id="{90A00037-E4A1-5B40-B2E2-2F45EA6E6794}"/>
              </a:ext>
            </a:extLst>
          </p:cNvPr>
          <p:cNvSpPr/>
          <p:nvPr/>
        </p:nvSpPr>
        <p:spPr>
          <a:xfrm flipH="1">
            <a:off x="10677587" y="9005"/>
            <a:ext cx="4794187" cy="2297629"/>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entagon 11">
            <a:extLst>
              <a:ext uri="{FF2B5EF4-FFF2-40B4-BE49-F238E27FC236}">
                <a16:creationId xmlns:a16="http://schemas.microsoft.com/office/drawing/2014/main" id="{748D504B-C31E-C74A-9BDE-2E09B5CE9FF4}"/>
              </a:ext>
            </a:extLst>
          </p:cNvPr>
          <p:cNvSpPr/>
          <p:nvPr/>
        </p:nvSpPr>
        <p:spPr>
          <a:xfrm>
            <a:off x="0" y="9005"/>
            <a:ext cx="4794187" cy="2297629"/>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a:extLst>
              <a:ext uri="{FF2B5EF4-FFF2-40B4-BE49-F238E27FC236}">
                <a16:creationId xmlns:a16="http://schemas.microsoft.com/office/drawing/2014/main" id="{3ECCBFA0-8CEB-E44A-AB65-556D0F0A146F}"/>
              </a:ext>
            </a:extLst>
          </p:cNvPr>
          <p:cNvSpPr txBox="1"/>
          <p:nvPr/>
        </p:nvSpPr>
        <p:spPr>
          <a:xfrm>
            <a:off x="12798276" y="7084912"/>
            <a:ext cx="2667770" cy="646331"/>
          </a:xfrm>
          <a:prstGeom prst="rect">
            <a:avLst/>
          </a:prstGeom>
          <a:noFill/>
        </p:spPr>
        <p:txBody>
          <a:bodyPr wrap="square" rtlCol="0">
            <a:spAutoFit/>
          </a:bodyPr>
          <a:lstStyle/>
          <a:p>
            <a:pPr algn="ctr"/>
            <a:r>
              <a:rPr lang="en-US" b="1" dirty="0">
                <a:solidFill>
                  <a:schemeClr val="bg1"/>
                </a:solidFill>
              </a:rPr>
              <a:t>Are the victim of sexual violence other than rape</a:t>
            </a:r>
          </a:p>
        </p:txBody>
      </p:sp>
      <p:sp>
        <p:nvSpPr>
          <p:cNvPr id="124" name="TextBox 123">
            <a:extLst>
              <a:ext uri="{FF2B5EF4-FFF2-40B4-BE49-F238E27FC236}">
                <a16:creationId xmlns:a16="http://schemas.microsoft.com/office/drawing/2014/main" id="{C71C1E1D-AB83-5148-99AF-BF6259A68884}"/>
              </a:ext>
            </a:extLst>
          </p:cNvPr>
          <p:cNvSpPr txBox="1"/>
          <p:nvPr/>
        </p:nvSpPr>
        <p:spPr>
          <a:xfrm>
            <a:off x="13173572" y="4979115"/>
            <a:ext cx="2435331" cy="338554"/>
          </a:xfrm>
          <a:prstGeom prst="rect">
            <a:avLst/>
          </a:prstGeom>
          <a:noFill/>
        </p:spPr>
        <p:txBody>
          <a:bodyPr wrap="square" rtlCol="0">
            <a:spAutoFit/>
          </a:bodyPr>
          <a:lstStyle/>
          <a:p>
            <a:r>
              <a:rPr lang="en-US" sz="1600" dirty="0">
                <a:solidFill>
                  <a:schemeClr val="bg1"/>
                </a:solidFill>
              </a:rPr>
              <a:t>Source: </a:t>
            </a:r>
            <a:r>
              <a:rPr lang="en-US" sz="1600" dirty="0">
                <a:solidFill>
                  <a:schemeClr val="bg1"/>
                </a:solidFill>
                <a:hlinkClick r:id="rId3">
                  <a:extLst>
                    <a:ext uri="{A12FA001-AC4F-418D-AE19-62706E023703}">
                      <ahyp:hlinkClr xmlns:ahyp="http://schemas.microsoft.com/office/drawing/2018/hyperlinkcolor" val="tx"/>
                    </a:ext>
                  </a:extLst>
                </a:hlinkClick>
              </a:rPr>
              <a:t>NSVRC Solutions</a:t>
            </a:r>
            <a:endParaRPr lang="en-US" sz="1600" dirty="0">
              <a:solidFill>
                <a:schemeClr val="bg1"/>
              </a:solidFill>
            </a:endParaRPr>
          </a:p>
        </p:txBody>
      </p:sp>
      <p:sp>
        <p:nvSpPr>
          <p:cNvPr id="40" name="Rectangle 39">
            <a:extLst>
              <a:ext uri="{FF2B5EF4-FFF2-40B4-BE49-F238E27FC236}">
                <a16:creationId xmlns:a16="http://schemas.microsoft.com/office/drawing/2014/main" id="{F71AABB2-1AEA-8048-8635-7D72666AE8AD}"/>
              </a:ext>
            </a:extLst>
          </p:cNvPr>
          <p:cNvSpPr/>
          <p:nvPr/>
        </p:nvSpPr>
        <p:spPr>
          <a:xfrm>
            <a:off x="-34377" y="0"/>
            <a:ext cx="15506152" cy="99567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C080635B-8CA4-5044-976F-1F1B7489F065}"/>
              </a:ext>
            </a:extLst>
          </p:cNvPr>
          <p:cNvSpPr txBox="1"/>
          <p:nvPr/>
        </p:nvSpPr>
        <p:spPr>
          <a:xfrm>
            <a:off x="4629151" y="92460"/>
            <a:ext cx="6343650" cy="2123658"/>
          </a:xfrm>
          <a:prstGeom prst="rect">
            <a:avLst/>
          </a:prstGeom>
          <a:noFill/>
        </p:spPr>
        <p:txBody>
          <a:bodyPr wrap="square" rtlCol="0">
            <a:spAutoFit/>
          </a:bodyPr>
          <a:lstStyle/>
          <a:p>
            <a:pPr algn="ctr"/>
            <a:r>
              <a:rPr lang="en-US" sz="4400" b="1" dirty="0">
                <a:solidFill>
                  <a:schemeClr val="bg1"/>
                </a:solidFill>
              </a:rPr>
              <a:t>Employee Health </a:t>
            </a:r>
          </a:p>
          <a:p>
            <a:pPr algn="ctr"/>
            <a:r>
              <a:rPr lang="en-US" sz="4400" b="1" dirty="0">
                <a:solidFill>
                  <a:schemeClr val="bg1"/>
                </a:solidFill>
              </a:rPr>
              <a:t>= </a:t>
            </a:r>
          </a:p>
          <a:p>
            <a:pPr algn="ctr"/>
            <a:r>
              <a:rPr lang="en-US" sz="4400" b="1" dirty="0">
                <a:solidFill>
                  <a:schemeClr val="bg1"/>
                </a:solidFill>
              </a:rPr>
              <a:t>Organizational Health </a:t>
            </a:r>
          </a:p>
        </p:txBody>
      </p:sp>
      <p:sp>
        <p:nvSpPr>
          <p:cNvPr id="92" name="TextBox 91">
            <a:extLst>
              <a:ext uri="{FF2B5EF4-FFF2-40B4-BE49-F238E27FC236}">
                <a16:creationId xmlns:a16="http://schemas.microsoft.com/office/drawing/2014/main" id="{4240F182-9FBA-0647-99B1-2FD23F30AEF9}"/>
              </a:ext>
            </a:extLst>
          </p:cNvPr>
          <p:cNvSpPr txBox="1"/>
          <p:nvPr/>
        </p:nvSpPr>
        <p:spPr>
          <a:xfrm>
            <a:off x="582992" y="92460"/>
            <a:ext cx="2836068" cy="2123658"/>
          </a:xfrm>
          <a:prstGeom prst="rect">
            <a:avLst/>
          </a:prstGeom>
          <a:noFill/>
        </p:spPr>
        <p:txBody>
          <a:bodyPr wrap="square" rtlCol="0">
            <a:spAutoFit/>
          </a:bodyPr>
          <a:lstStyle/>
          <a:p>
            <a:r>
              <a:rPr lang="en-US" sz="4400" b="1" dirty="0">
                <a:solidFill>
                  <a:srgbClr val="2A5D6E"/>
                </a:solidFill>
              </a:rPr>
              <a:t>Provide</a:t>
            </a:r>
          </a:p>
          <a:p>
            <a:r>
              <a:rPr lang="en-US" sz="4400" b="1" dirty="0">
                <a:solidFill>
                  <a:srgbClr val="2A5D6E"/>
                </a:solidFill>
              </a:rPr>
              <a:t>Health</a:t>
            </a:r>
          </a:p>
          <a:p>
            <a:r>
              <a:rPr lang="en-US" sz="4400" b="1" dirty="0">
                <a:solidFill>
                  <a:srgbClr val="2A5D6E"/>
                </a:solidFill>
              </a:rPr>
              <a:t>Resources</a:t>
            </a:r>
          </a:p>
        </p:txBody>
      </p:sp>
      <p:sp>
        <p:nvSpPr>
          <p:cNvPr id="103" name="TextBox 102">
            <a:extLst>
              <a:ext uri="{FF2B5EF4-FFF2-40B4-BE49-F238E27FC236}">
                <a16:creationId xmlns:a16="http://schemas.microsoft.com/office/drawing/2014/main" id="{421B7189-FA21-E74C-84E9-839BE22B3E0D}"/>
              </a:ext>
            </a:extLst>
          </p:cNvPr>
          <p:cNvSpPr txBox="1"/>
          <p:nvPr/>
        </p:nvSpPr>
        <p:spPr>
          <a:xfrm>
            <a:off x="10599031" y="92460"/>
            <a:ext cx="4289752" cy="2123658"/>
          </a:xfrm>
          <a:prstGeom prst="rect">
            <a:avLst/>
          </a:prstGeom>
          <a:noFill/>
        </p:spPr>
        <p:txBody>
          <a:bodyPr wrap="square" rtlCol="0">
            <a:spAutoFit/>
          </a:bodyPr>
          <a:lstStyle/>
          <a:p>
            <a:pPr algn="r"/>
            <a:r>
              <a:rPr lang="en-US" sz="4400" b="1" dirty="0">
                <a:solidFill>
                  <a:srgbClr val="2A5D6E"/>
                </a:solidFill>
              </a:rPr>
              <a:t>Prevent</a:t>
            </a:r>
          </a:p>
          <a:p>
            <a:pPr algn="r"/>
            <a:r>
              <a:rPr lang="en-US" sz="4400" b="1" dirty="0">
                <a:solidFill>
                  <a:srgbClr val="2A5D6E"/>
                </a:solidFill>
              </a:rPr>
              <a:t>the Spread</a:t>
            </a:r>
          </a:p>
          <a:p>
            <a:pPr algn="r"/>
            <a:r>
              <a:rPr lang="en-US" sz="4400" b="1" dirty="0">
                <a:solidFill>
                  <a:srgbClr val="2A5D6E"/>
                </a:solidFill>
              </a:rPr>
              <a:t>of Illness</a:t>
            </a:r>
          </a:p>
        </p:txBody>
      </p:sp>
      <p:sp>
        <p:nvSpPr>
          <p:cNvPr id="116" name="Rectangle 115">
            <a:extLst>
              <a:ext uri="{FF2B5EF4-FFF2-40B4-BE49-F238E27FC236}">
                <a16:creationId xmlns:a16="http://schemas.microsoft.com/office/drawing/2014/main" id="{9A87EFFB-52B4-CE4D-968E-A2AB73E30264}"/>
              </a:ext>
            </a:extLst>
          </p:cNvPr>
          <p:cNvSpPr/>
          <p:nvPr/>
        </p:nvSpPr>
        <p:spPr>
          <a:xfrm>
            <a:off x="-3277" y="2306635"/>
            <a:ext cx="5251042" cy="3572194"/>
          </a:xfrm>
          <a:prstGeom prst="rect">
            <a:avLst/>
          </a:prstGeom>
          <a:solidFill>
            <a:srgbClr val="52A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800" dirty="0"/>
          </a:p>
          <a:p>
            <a:r>
              <a:rPr lang="en-US" sz="2400" dirty="0"/>
              <a:t>US employers spend </a:t>
            </a:r>
            <a:r>
              <a:rPr lang="en-US" sz="4000" b="1" dirty="0"/>
              <a:t>$530 billion </a:t>
            </a:r>
            <a:r>
              <a:rPr lang="en-US" sz="2400" dirty="0"/>
              <a:t>per year on illness-related lost productivity costs.</a:t>
            </a:r>
          </a:p>
          <a:p>
            <a:endParaRPr lang="en-US" sz="2400" dirty="0"/>
          </a:p>
          <a:p>
            <a:r>
              <a:rPr lang="en-US" sz="2400" dirty="0"/>
              <a:t>US employees miss </a:t>
            </a:r>
            <a:r>
              <a:rPr lang="en-US" sz="4000" b="1" dirty="0"/>
              <a:t>839 million </a:t>
            </a:r>
            <a:r>
              <a:rPr lang="en-US" sz="2400" dirty="0"/>
              <a:t>days of work due to illness each year</a:t>
            </a:r>
          </a:p>
          <a:p>
            <a:endParaRPr lang="en-US" sz="2400" dirty="0"/>
          </a:p>
          <a:p>
            <a:endParaRPr lang="en-US" sz="2400" dirty="0"/>
          </a:p>
          <a:p>
            <a:endParaRPr lang="en-US" sz="1000" dirty="0"/>
          </a:p>
        </p:txBody>
      </p:sp>
      <p:sp>
        <p:nvSpPr>
          <p:cNvPr id="123" name="Rectangle 122">
            <a:extLst>
              <a:ext uri="{FF2B5EF4-FFF2-40B4-BE49-F238E27FC236}">
                <a16:creationId xmlns:a16="http://schemas.microsoft.com/office/drawing/2014/main" id="{DD712C3E-681F-8D4A-9C78-8B93A7E35E0F}"/>
              </a:ext>
            </a:extLst>
          </p:cNvPr>
          <p:cNvSpPr/>
          <p:nvPr/>
        </p:nvSpPr>
        <p:spPr>
          <a:xfrm>
            <a:off x="-3277" y="5913772"/>
            <a:ext cx="5251042" cy="27154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How are illnesses spread in workplaces?</a:t>
            </a:r>
          </a:p>
          <a:p>
            <a:endParaRPr lang="en-US" sz="800" b="1" dirty="0"/>
          </a:p>
          <a:p>
            <a:pPr marL="285750" indent="-285750">
              <a:buFont typeface="Arial" panose="020B0604020202020204" pitchFamily="34" charset="0"/>
              <a:buChar char="•"/>
            </a:pPr>
            <a:r>
              <a:rPr lang="en-US" dirty="0"/>
              <a:t>Close contact between sick and healthy employees</a:t>
            </a:r>
          </a:p>
          <a:p>
            <a:pPr marL="285750" indent="-285750">
              <a:buFont typeface="Arial" panose="020B0604020202020204" pitchFamily="34" charset="0"/>
              <a:buChar char="•"/>
            </a:pPr>
            <a:r>
              <a:rPr lang="en-US" dirty="0"/>
              <a:t>Germs spreading through coughing, sneezing, and shared surfaces</a:t>
            </a:r>
          </a:p>
          <a:p>
            <a:pPr marL="285750" indent="-285750">
              <a:buFont typeface="Arial" panose="020B0604020202020204" pitchFamily="34" charset="0"/>
              <a:buChar char="•"/>
            </a:pPr>
            <a:endParaRPr lang="en-US" dirty="0"/>
          </a:p>
          <a:p>
            <a:r>
              <a:rPr lang="en-US" dirty="0"/>
              <a:t>Some risk factors for workplace illness are </a:t>
            </a:r>
            <a:r>
              <a:rPr lang="en-US" b="1" dirty="0"/>
              <a:t>high stress levels </a:t>
            </a:r>
            <a:r>
              <a:rPr lang="en-US" dirty="0"/>
              <a:t>and </a:t>
            </a:r>
            <a:r>
              <a:rPr lang="en-US" b="1" dirty="0"/>
              <a:t>lack of sleep. </a:t>
            </a:r>
            <a:r>
              <a:rPr lang="en-US" dirty="0"/>
              <a:t>These stressors can hinder your immune response and make it easier to get sick!</a:t>
            </a:r>
          </a:p>
        </p:txBody>
      </p:sp>
      <p:sp>
        <p:nvSpPr>
          <p:cNvPr id="133" name="TextBox 132">
            <a:extLst>
              <a:ext uri="{FF2B5EF4-FFF2-40B4-BE49-F238E27FC236}">
                <a16:creationId xmlns:a16="http://schemas.microsoft.com/office/drawing/2014/main" id="{AC9D9361-0874-4745-B5C5-3A81CDA1F157}"/>
              </a:ext>
            </a:extLst>
          </p:cNvPr>
          <p:cNvSpPr txBox="1"/>
          <p:nvPr/>
        </p:nvSpPr>
        <p:spPr>
          <a:xfrm>
            <a:off x="1453558" y="8628443"/>
            <a:ext cx="12471992" cy="1337361"/>
          </a:xfrm>
          <a:prstGeom prst="flowChartProcess">
            <a:avLst/>
          </a:prstGeom>
          <a:noFill/>
          <a:ln>
            <a:noFill/>
          </a:ln>
        </p:spPr>
        <p:txBody>
          <a:bodyPr wrap="square" tIns="58846" bIns="58846" rtlCol="0" anchor="ctr">
            <a:noAutofit/>
          </a:bodyPr>
          <a:lstStyle/>
          <a:p>
            <a:pPr algn="ctr"/>
            <a:r>
              <a:rPr lang="en-US" sz="2000" b="1" dirty="0"/>
              <a:t>Workplace health is a serious concern that impacts companies regardless of size, revenue, industry, or geography. Employee illness can lead to abseentism, diminished productivity, and disrupted operational efficiency.</a:t>
            </a:r>
          </a:p>
          <a:p>
            <a:pPr algn="ctr"/>
            <a:r>
              <a:rPr lang="en-US" sz="2000" b="1" dirty="0"/>
              <a:t>Do your part to keep your community safe.</a:t>
            </a:r>
          </a:p>
        </p:txBody>
      </p:sp>
      <p:pic>
        <p:nvPicPr>
          <p:cNvPr id="134" name="Picture 133">
            <a:extLst>
              <a:ext uri="{FF2B5EF4-FFF2-40B4-BE49-F238E27FC236}">
                <a16:creationId xmlns:a16="http://schemas.microsoft.com/office/drawing/2014/main" id="{D1BDC8CA-D457-1C47-8799-298AA44BE9FC}"/>
              </a:ext>
            </a:extLst>
          </p:cNvPr>
          <p:cNvPicPr>
            <a:picLocks noChangeAspect="1"/>
          </p:cNvPicPr>
          <p:nvPr/>
        </p:nvPicPr>
        <p:blipFill>
          <a:blip r:embed="rId4"/>
          <a:stretch>
            <a:fillRect/>
          </a:stretch>
        </p:blipFill>
        <p:spPr>
          <a:xfrm>
            <a:off x="36238" y="8691501"/>
            <a:ext cx="1419181" cy="1215885"/>
          </a:xfrm>
          <a:prstGeom prst="rect">
            <a:avLst/>
          </a:prstGeom>
        </p:spPr>
      </p:pic>
      <p:sp>
        <p:nvSpPr>
          <p:cNvPr id="3" name="Rectangle 2">
            <a:extLst>
              <a:ext uri="{FF2B5EF4-FFF2-40B4-BE49-F238E27FC236}">
                <a16:creationId xmlns:a16="http://schemas.microsoft.com/office/drawing/2014/main" id="{5EE0FE06-6C98-E647-8D51-D15C244197E4}"/>
              </a:ext>
            </a:extLst>
          </p:cNvPr>
          <p:cNvSpPr>
            <a:spLocks noChangeAspect="1"/>
          </p:cNvSpPr>
          <p:nvPr/>
        </p:nvSpPr>
        <p:spPr>
          <a:xfrm>
            <a:off x="13925550" y="8684545"/>
            <a:ext cx="1417320" cy="1216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Insert company logo here.</a:t>
            </a:r>
          </a:p>
        </p:txBody>
      </p:sp>
      <p:sp>
        <p:nvSpPr>
          <p:cNvPr id="137" name="Rectangle 136">
            <a:extLst>
              <a:ext uri="{FF2B5EF4-FFF2-40B4-BE49-F238E27FC236}">
                <a16:creationId xmlns:a16="http://schemas.microsoft.com/office/drawing/2014/main" id="{F26FF7A4-8089-5F4F-88CF-98035685203A}"/>
              </a:ext>
            </a:extLst>
          </p:cNvPr>
          <p:cNvSpPr/>
          <p:nvPr/>
        </p:nvSpPr>
        <p:spPr>
          <a:xfrm>
            <a:off x="10200962" y="2306634"/>
            <a:ext cx="5260049" cy="3571460"/>
          </a:xfrm>
          <a:prstGeom prst="rect">
            <a:avLst/>
          </a:prstGeom>
          <a:solidFill>
            <a:srgbClr val="52A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b="1" dirty="0"/>
          </a:p>
          <a:p>
            <a:r>
              <a:rPr lang="en-US" sz="4000" b="1" dirty="0"/>
              <a:t>90% </a:t>
            </a:r>
            <a:r>
              <a:rPr lang="en-US" sz="2400" dirty="0"/>
              <a:t>of surveyed employees in 28 U.S. cities admitted to going to work with cold or flu symptoms, putting their coworkers at risk.</a:t>
            </a:r>
          </a:p>
          <a:p>
            <a:endParaRPr lang="en-US" sz="2400" dirty="0"/>
          </a:p>
          <a:p>
            <a:r>
              <a:rPr lang="en-US" sz="2400" dirty="0"/>
              <a:t>If you are sick, </a:t>
            </a:r>
            <a:r>
              <a:rPr lang="en-US" sz="2400" b="1" dirty="0"/>
              <a:t>stay home </a:t>
            </a:r>
            <a:r>
              <a:rPr lang="en-US" sz="2400" dirty="0"/>
              <a:t>to protect yourself and your coworkers.</a:t>
            </a:r>
          </a:p>
        </p:txBody>
      </p:sp>
      <p:sp>
        <p:nvSpPr>
          <p:cNvPr id="138" name="Rectangle 137">
            <a:extLst>
              <a:ext uri="{FF2B5EF4-FFF2-40B4-BE49-F238E27FC236}">
                <a16:creationId xmlns:a16="http://schemas.microsoft.com/office/drawing/2014/main" id="{2A9F049C-1C6A-EE4D-9117-B060A7AE0A7B}"/>
              </a:ext>
            </a:extLst>
          </p:cNvPr>
          <p:cNvSpPr/>
          <p:nvPr/>
        </p:nvSpPr>
        <p:spPr>
          <a:xfrm>
            <a:off x="5261807" y="2306634"/>
            <a:ext cx="4913784" cy="6326747"/>
          </a:xfrm>
          <a:prstGeom prst="rect">
            <a:avLst/>
          </a:prstGeom>
          <a:solidFill>
            <a:srgbClr val="1D4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93728695-EB40-654B-AC36-03A46E0FCD62}"/>
              </a:ext>
            </a:extLst>
          </p:cNvPr>
          <p:cNvSpPr/>
          <p:nvPr/>
        </p:nvSpPr>
        <p:spPr>
          <a:xfrm>
            <a:off x="10189633" y="5913772"/>
            <a:ext cx="5291032" cy="2714671"/>
          </a:xfrm>
          <a:prstGeom prst="rect">
            <a:avLst/>
          </a:prstGeom>
          <a:solidFill>
            <a:srgbClr val="2A5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900" b="1" dirty="0"/>
          </a:p>
          <a:p>
            <a:pPr algn="ctr"/>
            <a:r>
              <a:rPr lang="en-US" b="1" dirty="0"/>
              <a:t>Workplace wellness impacts employee satisfaction, talent acquisition, and retention.</a:t>
            </a:r>
          </a:p>
          <a:p>
            <a:endParaRPr lang="en-US" sz="800" b="1" dirty="0"/>
          </a:p>
          <a:p>
            <a:r>
              <a:rPr lang="en-US" sz="2400" b="1" dirty="0">
                <a:solidFill>
                  <a:schemeClr val="accent5">
                    <a:lumMod val="40000"/>
                    <a:lumOff val="60000"/>
                  </a:schemeClr>
                </a:solidFill>
              </a:rPr>
              <a:t>69% </a:t>
            </a:r>
            <a:r>
              <a:rPr lang="en-US" dirty="0">
                <a:solidFill>
                  <a:schemeClr val="accent5">
                    <a:lumMod val="40000"/>
                    <a:lumOff val="60000"/>
                  </a:schemeClr>
                </a:solidFill>
              </a:rPr>
              <a:t>of employees report that workplace health programs have a strong impact on job satisfaction</a:t>
            </a:r>
          </a:p>
          <a:p>
            <a:endParaRPr lang="en-US" sz="800" dirty="0">
              <a:solidFill>
                <a:schemeClr val="accent5">
                  <a:lumMod val="40000"/>
                  <a:lumOff val="60000"/>
                </a:schemeClr>
              </a:solidFill>
            </a:endParaRPr>
          </a:p>
          <a:p>
            <a:r>
              <a:rPr lang="en-US" sz="2400" b="1" dirty="0">
                <a:solidFill>
                  <a:schemeClr val="accent5">
                    <a:lumMod val="40000"/>
                    <a:lumOff val="60000"/>
                  </a:schemeClr>
                </a:solidFill>
              </a:rPr>
              <a:t>49% </a:t>
            </a:r>
            <a:r>
              <a:rPr lang="en-US" dirty="0">
                <a:solidFill>
                  <a:schemeClr val="accent5">
                    <a:lumMod val="40000"/>
                    <a:lumOff val="60000"/>
                  </a:schemeClr>
                </a:solidFill>
              </a:rPr>
              <a:t>of employees say that workplace wellness programs are attractive or very attractive</a:t>
            </a:r>
            <a:endParaRPr lang="en-US" b="1" dirty="0">
              <a:solidFill>
                <a:schemeClr val="accent5">
                  <a:lumMod val="40000"/>
                  <a:lumOff val="60000"/>
                </a:schemeClr>
              </a:solidFill>
            </a:endParaRPr>
          </a:p>
        </p:txBody>
      </p:sp>
      <p:sp>
        <p:nvSpPr>
          <p:cNvPr id="141" name="TextBox 140">
            <a:extLst>
              <a:ext uri="{FF2B5EF4-FFF2-40B4-BE49-F238E27FC236}">
                <a16:creationId xmlns:a16="http://schemas.microsoft.com/office/drawing/2014/main" id="{E732CB6C-BC5D-7348-B382-5D2F34FC9B1C}"/>
              </a:ext>
            </a:extLst>
          </p:cNvPr>
          <p:cNvSpPr txBox="1"/>
          <p:nvPr/>
        </p:nvSpPr>
        <p:spPr>
          <a:xfrm>
            <a:off x="1511848" y="5472361"/>
            <a:ext cx="3616109" cy="307777"/>
          </a:xfrm>
          <a:prstGeom prst="rect">
            <a:avLst/>
          </a:prstGeom>
          <a:noFill/>
        </p:spPr>
        <p:txBody>
          <a:bodyPr wrap="square" rtlCol="0">
            <a:spAutoFit/>
          </a:bodyPr>
          <a:lstStyle/>
          <a:p>
            <a:pPr algn="r"/>
            <a:r>
              <a:rPr lang="en-US" sz="1400" dirty="0">
                <a:solidFill>
                  <a:schemeClr val="bg1"/>
                </a:solidFill>
              </a:rPr>
              <a:t>Source: </a:t>
            </a:r>
            <a:r>
              <a:rPr lang="en-US" sz="1400" b="1" u="sng" dirty="0">
                <a:solidFill>
                  <a:schemeClr val="bg1"/>
                </a:solidFill>
                <a:hlinkClick r:id="rId5">
                  <a:extLst>
                    <a:ext uri="{A12FA001-AC4F-418D-AE19-62706E023703}">
                      <ahyp:hlinkClr xmlns:ahyp="http://schemas.microsoft.com/office/drawing/2018/hyperlinkcolor" val="tx"/>
                    </a:ext>
                  </a:extLst>
                </a:hlinkClick>
              </a:rPr>
              <a:t>Integrated Benefits Institute (IBI</a:t>
            </a:r>
            <a:r>
              <a:rPr lang="en-US" sz="1400" b="1" u="sng" dirty="0">
                <a:solidFill>
                  <a:schemeClr val="bg1"/>
                </a:solidFill>
              </a:rPr>
              <a:t>)</a:t>
            </a:r>
            <a:endParaRPr lang="en-US" sz="1400" b="1" dirty="0">
              <a:solidFill>
                <a:schemeClr val="bg1"/>
              </a:solidFill>
            </a:endParaRPr>
          </a:p>
        </p:txBody>
      </p:sp>
      <p:sp>
        <p:nvSpPr>
          <p:cNvPr id="4" name="TextBox 3">
            <a:extLst>
              <a:ext uri="{FF2B5EF4-FFF2-40B4-BE49-F238E27FC236}">
                <a16:creationId xmlns:a16="http://schemas.microsoft.com/office/drawing/2014/main" id="{364CE1B3-AD6B-714E-9CB5-9F683A9ACED2}"/>
              </a:ext>
            </a:extLst>
          </p:cNvPr>
          <p:cNvSpPr txBox="1"/>
          <p:nvPr/>
        </p:nvSpPr>
        <p:spPr>
          <a:xfrm>
            <a:off x="5287178" y="2405432"/>
            <a:ext cx="2904082" cy="707886"/>
          </a:xfrm>
          <a:prstGeom prst="rect">
            <a:avLst/>
          </a:prstGeom>
          <a:noFill/>
        </p:spPr>
        <p:txBody>
          <a:bodyPr wrap="square" rtlCol="0" anchor="ctr">
            <a:spAutoFit/>
          </a:bodyPr>
          <a:lstStyle/>
          <a:p>
            <a:pPr algn="ctr"/>
            <a:r>
              <a:rPr lang="en-US" sz="2000" b="1" dirty="0">
                <a:solidFill>
                  <a:schemeClr val="bg1"/>
                </a:solidFill>
              </a:rPr>
              <a:t>Prevent yourself and others from getting sick!</a:t>
            </a:r>
          </a:p>
        </p:txBody>
      </p:sp>
      <p:sp>
        <p:nvSpPr>
          <p:cNvPr id="6" name="Oval 5">
            <a:extLst>
              <a:ext uri="{FF2B5EF4-FFF2-40B4-BE49-F238E27FC236}">
                <a16:creationId xmlns:a16="http://schemas.microsoft.com/office/drawing/2014/main" id="{E9B2B7FC-08CB-D148-A426-B543FE896C77}"/>
              </a:ext>
            </a:extLst>
          </p:cNvPr>
          <p:cNvSpPr/>
          <p:nvPr/>
        </p:nvSpPr>
        <p:spPr>
          <a:xfrm>
            <a:off x="5477918" y="3253454"/>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chemeClr val="bg1"/>
                </a:solidFill>
              </a:rPr>
              <a:t>Wear a mask </a:t>
            </a:r>
            <a:r>
              <a:rPr lang="en-US" dirty="0">
                <a:solidFill>
                  <a:schemeClr val="bg1"/>
                </a:solidFill>
              </a:rPr>
              <a:t>and avoid touching your face</a:t>
            </a:r>
          </a:p>
        </p:txBody>
      </p:sp>
      <p:sp>
        <p:nvSpPr>
          <p:cNvPr id="142" name="Oval 141">
            <a:extLst>
              <a:ext uri="{FF2B5EF4-FFF2-40B4-BE49-F238E27FC236}">
                <a16:creationId xmlns:a16="http://schemas.microsoft.com/office/drawing/2014/main" id="{05CB5AB7-EFB1-BE41-8725-B02B74CFD64D}"/>
              </a:ext>
            </a:extLst>
          </p:cNvPr>
          <p:cNvSpPr/>
          <p:nvPr/>
        </p:nvSpPr>
        <p:spPr>
          <a:xfrm>
            <a:off x="8379567" y="245343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Regularly </a:t>
            </a:r>
            <a:r>
              <a:rPr lang="en-US" b="1" dirty="0"/>
              <a:t>wash</a:t>
            </a:r>
            <a:r>
              <a:rPr lang="en-US" dirty="0"/>
              <a:t> or sanitize your hands</a:t>
            </a:r>
          </a:p>
        </p:txBody>
      </p:sp>
      <p:sp>
        <p:nvSpPr>
          <p:cNvPr id="143" name="Oval 142">
            <a:extLst>
              <a:ext uri="{FF2B5EF4-FFF2-40B4-BE49-F238E27FC236}">
                <a16:creationId xmlns:a16="http://schemas.microsoft.com/office/drawing/2014/main" id="{448EC443-2412-E247-A125-1563F6F366FF}"/>
              </a:ext>
            </a:extLst>
          </p:cNvPr>
          <p:cNvSpPr/>
          <p:nvPr/>
        </p:nvSpPr>
        <p:spPr>
          <a:xfrm>
            <a:off x="5963269" y="4992514"/>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t>Limit sharing</a:t>
            </a:r>
            <a:r>
              <a:rPr lang="en-US" dirty="0"/>
              <a:t> supplies and regularly disinfect</a:t>
            </a:r>
          </a:p>
        </p:txBody>
      </p:sp>
      <p:sp>
        <p:nvSpPr>
          <p:cNvPr id="144" name="Oval 143">
            <a:extLst>
              <a:ext uri="{FF2B5EF4-FFF2-40B4-BE49-F238E27FC236}">
                <a16:creationId xmlns:a16="http://schemas.microsoft.com/office/drawing/2014/main" id="{470AEFF2-0554-9A48-A6EB-B12EDDADCED2}"/>
              </a:ext>
            </a:extLst>
          </p:cNvPr>
          <p:cNvSpPr/>
          <p:nvPr/>
        </p:nvSpPr>
        <p:spPr>
          <a:xfrm>
            <a:off x="5426977" y="6739145"/>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t>Stay home </a:t>
            </a:r>
            <a:r>
              <a:rPr lang="en-US" dirty="0"/>
              <a:t>if you think you are sick</a:t>
            </a:r>
          </a:p>
        </p:txBody>
      </p:sp>
      <p:sp>
        <p:nvSpPr>
          <p:cNvPr id="145" name="Oval 144">
            <a:extLst>
              <a:ext uri="{FF2B5EF4-FFF2-40B4-BE49-F238E27FC236}">
                <a16:creationId xmlns:a16="http://schemas.microsoft.com/office/drawing/2014/main" id="{5C3C382F-F888-4E45-BD71-958AD005022C}"/>
              </a:ext>
            </a:extLst>
          </p:cNvPr>
          <p:cNvSpPr/>
          <p:nvPr/>
        </p:nvSpPr>
        <p:spPr>
          <a:xfrm>
            <a:off x="8135128" y="5810915"/>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t>Check your symptoms </a:t>
            </a:r>
            <a:r>
              <a:rPr lang="en-US" dirty="0"/>
              <a:t>regularly</a:t>
            </a:r>
            <a:endParaRPr lang="en-US" b="1" dirty="0"/>
          </a:p>
        </p:txBody>
      </p:sp>
      <p:sp>
        <p:nvSpPr>
          <p:cNvPr id="146" name="Oval 145">
            <a:extLst>
              <a:ext uri="{FF2B5EF4-FFF2-40B4-BE49-F238E27FC236}">
                <a16:creationId xmlns:a16="http://schemas.microsoft.com/office/drawing/2014/main" id="{0EE0AF7F-50AA-3D40-A016-195CFE822863}"/>
              </a:ext>
            </a:extLst>
          </p:cNvPr>
          <p:cNvSpPr/>
          <p:nvPr/>
        </p:nvSpPr>
        <p:spPr>
          <a:xfrm>
            <a:off x="7612467" y="4070060"/>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t>Social distance </a:t>
            </a:r>
            <a:r>
              <a:rPr lang="en-US" dirty="0"/>
              <a:t>from others at work</a:t>
            </a:r>
          </a:p>
        </p:txBody>
      </p:sp>
      <p:sp>
        <p:nvSpPr>
          <p:cNvPr id="148" name="TextBox 147">
            <a:extLst>
              <a:ext uri="{FF2B5EF4-FFF2-40B4-BE49-F238E27FC236}">
                <a16:creationId xmlns:a16="http://schemas.microsoft.com/office/drawing/2014/main" id="{B6F9766C-27F7-8441-B227-2F9684873F3A}"/>
              </a:ext>
            </a:extLst>
          </p:cNvPr>
          <p:cNvSpPr txBox="1"/>
          <p:nvPr/>
        </p:nvSpPr>
        <p:spPr>
          <a:xfrm>
            <a:off x="7291216" y="7517641"/>
            <a:ext cx="2904082" cy="1077218"/>
          </a:xfrm>
          <a:prstGeom prst="rect">
            <a:avLst/>
          </a:prstGeom>
          <a:noFill/>
        </p:spPr>
        <p:txBody>
          <a:bodyPr wrap="square" rtlCol="0" anchor="ctr">
            <a:spAutoFit/>
          </a:bodyPr>
          <a:lstStyle/>
          <a:p>
            <a:pPr algn="r"/>
            <a:r>
              <a:rPr lang="en-US" sz="1600" b="1" dirty="0">
                <a:solidFill>
                  <a:schemeClr val="bg1"/>
                </a:solidFill>
              </a:rPr>
              <a:t>Access company policies and learn more about how to stay healthy at work using the LiveSafe Mobile App</a:t>
            </a:r>
          </a:p>
        </p:txBody>
      </p:sp>
      <p:sp>
        <p:nvSpPr>
          <p:cNvPr id="149" name="TextBox 148">
            <a:extLst>
              <a:ext uri="{FF2B5EF4-FFF2-40B4-BE49-F238E27FC236}">
                <a16:creationId xmlns:a16="http://schemas.microsoft.com/office/drawing/2014/main" id="{AA92BDF8-A797-FD4D-A2F5-28C3FFEE61C2}"/>
              </a:ext>
            </a:extLst>
          </p:cNvPr>
          <p:cNvSpPr txBox="1"/>
          <p:nvPr/>
        </p:nvSpPr>
        <p:spPr>
          <a:xfrm>
            <a:off x="12176663" y="8303874"/>
            <a:ext cx="3309154" cy="307777"/>
          </a:xfrm>
          <a:prstGeom prst="rect">
            <a:avLst/>
          </a:prstGeom>
          <a:noFill/>
        </p:spPr>
        <p:txBody>
          <a:bodyPr wrap="square" rtlCol="0">
            <a:spAutoFit/>
          </a:bodyPr>
          <a:lstStyle/>
          <a:p>
            <a:pPr algn="r"/>
            <a:r>
              <a:rPr lang="en-US" sz="1400" dirty="0">
                <a:solidFill>
                  <a:schemeClr val="bg1"/>
                </a:solidFill>
              </a:rPr>
              <a:t>Source: </a:t>
            </a:r>
            <a:r>
              <a:rPr lang="en-US" sz="1400" b="1" u="sng" dirty="0">
                <a:solidFill>
                  <a:schemeClr val="bg1"/>
                </a:solidFill>
              </a:rPr>
              <a:t>American Heart Association</a:t>
            </a:r>
            <a:endParaRPr lang="en-US" sz="1400" b="1" dirty="0">
              <a:solidFill>
                <a:schemeClr val="bg1"/>
              </a:solidFill>
            </a:endParaRPr>
          </a:p>
        </p:txBody>
      </p:sp>
      <p:sp>
        <p:nvSpPr>
          <p:cNvPr id="29" name="TextBox 28">
            <a:extLst>
              <a:ext uri="{FF2B5EF4-FFF2-40B4-BE49-F238E27FC236}">
                <a16:creationId xmlns:a16="http://schemas.microsoft.com/office/drawing/2014/main" id="{4FE25D84-B3BA-7A4D-9885-79AFD731C168}"/>
              </a:ext>
            </a:extLst>
          </p:cNvPr>
          <p:cNvSpPr txBox="1"/>
          <p:nvPr/>
        </p:nvSpPr>
        <p:spPr>
          <a:xfrm>
            <a:off x="11844902" y="5478243"/>
            <a:ext cx="3616109" cy="307777"/>
          </a:xfrm>
          <a:prstGeom prst="rect">
            <a:avLst/>
          </a:prstGeom>
          <a:noFill/>
        </p:spPr>
        <p:txBody>
          <a:bodyPr wrap="square" rtlCol="0">
            <a:spAutoFit/>
          </a:bodyPr>
          <a:lstStyle/>
          <a:p>
            <a:pPr algn="r"/>
            <a:r>
              <a:rPr lang="en-US" sz="1400" dirty="0">
                <a:solidFill>
                  <a:schemeClr val="bg1"/>
                </a:solidFill>
              </a:rPr>
              <a:t>Source: </a:t>
            </a:r>
            <a:r>
              <a:rPr lang="en-US" sz="1400" b="1" u="sng" dirty="0">
                <a:solidFill>
                  <a:schemeClr val="bg1"/>
                </a:solidFill>
                <a:hlinkClick r:id="rId6">
                  <a:extLst>
                    <a:ext uri="{A12FA001-AC4F-418D-AE19-62706E023703}">
                      <ahyp:hlinkClr xmlns:ahyp="http://schemas.microsoft.com/office/drawing/2018/hyperlinkcolor" val="tx"/>
                    </a:ext>
                  </a:extLst>
                </a:hlinkClick>
              </a:rPr>
              <a:t>Robert Half</a:t>
            </a:r>
            <a:endParaRPr lang="en-US" sz="1400" b="1" dirty="0">
              <a:solidFill>
                <a:schemeClr val="bg1"/>
              </a:solidFill>
            </a:endParaRPr>
          </a:p>
        </p:txBody>
      </p:sp>
    </p:spTree>
    <p:extLst>
      <p:ext uri="{BB962C8B-B14F-4D97-AF65-F5344CB8AC3E}">
        <p14:creationId xmlns:p14="http://schemas.microsoft.com/office/powerpoint/2010/main" val="7984929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14190</TotalTime>
  <Words>502</Words>
  <Application>Microsoft Macintosh PowerPoint</Application>
  <PresentationFormat>Custom</PresentationFormat>
  <Paragraphs>63</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Tessie Furao</dc:creator>
  <cp:keywords/>
  <dc:description/>
  <cp:lastModifiedBy>Alexandra Brunjes</cp:lastModifiedBy>
  <cp:revision>266</cp:revision>
  <cp:lastPrinted>2020-01-08T15:58:25Z</cp:lastPrinted>
  <dcterms:created xsi:type="dcterms:W3CDTF">2019-06-03T15:43:28Z</dcterms:created>
  <dcterms:modified xsi:type="dcterms:W3CDTF">2020-07-22T15:09:55Z</dcterms:modified>
  <cp:category/>
</cp:coreProperties>
</file>