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59" r:id="rId2"/>
  </p:sldIdLst>
  <p:sldSz cx="15471775" cy="9956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424E"/>
    <a:srgbClr val="52A6C2"/>
    <a:srgbClr val="366E7F"/>
    <a:srgbClr val="4890A7"/>
    <a:srgbClr val="2A5D6E"/>
    <a:srgbClr val="3E849C"/>
    <a:srgbClr val="5CBFDE"/>
    <a:srgbClr val="B7824A"/>
    <a:srgbClr val="9A6E3E"/>
    <a:srgbClr val="8B63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39"/>
    <p:restoredTop sz="92326"/>
  </p:normalViewPr>
  <p:slideViewPr>
    <p:cSldViewPr snapToGrid="0" snapToObjects="1">
      <p:cViewPr varScale="1">
        <p:scale>
          <a:sx n="69" d="100"/>
          <a:sy n="69" d="100"/>
        </p:scale>
        <p:origin x="344" y="192"/>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D15501-9CFB-9146-9668-D248CA745076}" type="datetimeFigureOut">
              <a:rPr lang="en-US" smtClean="0"/>
              <a:t>12/9/20</a:t>
            </a:fld>
            <a:endParaRPr lang="en-US" dirty="0"/>
          </a:p>
        </p:txBody>
      </p:sp>
      <p:sp>
        <p:nvSpPr>
          <p:cNvPr id="4" name="Slide Image Placeholder 3"/>
          <p:cNvSpPr>
            <a:spLocks noGrp="1" noRot="1" noChangeAspect="1"/>
          </p:cNvSpPr>
          <p:nvPr>
            <p:ph type="sldImg" idx="2"/>
          </p:nvPr>
        </p:nvSpPr>
        <p:spPr>
          <a:xfrm>
            <a:off x="1031875" y="1143000"/>
            <a:ext cx="479425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89EB26-83B8-D64E-9205-D8767EE699BF}" type="slidenum">
              <a:rPr lang="en-US" smtClean="0"/>
              <a:t>‹#›</a:t>
            </a:fld>
            <a:endParaRPr lang="en-US" dirty="0"/>
          </a:p>
        </p:txBody>
      </p:sp>
    </p:spTree>
    <p:extLst>
      <p:ext uri="{BB962C8B-B14F-4D97-AF65-F5344CB8AC3E}">
        <p14:creationId xmlns:p14="http://schemas.microsoft.com/office/powerpoint/2010/main" val="1437343082"/>
      </p:ext>
    </p:extLst>
  </p:cSld>
  <p:clrMap bg1="lt1" tx1="dk1" bg2="lt2" tx2="dk2" accent1="accent1" accent2="accent2" accent3="accent3" accent4="accent4" accent5="accent5" accent6="accent6" hlink="hlink" folHlink="folHlink"/>
  <p:notesStyle>
    <a:lvl1pPr marL="0" algn="l" defTabSz="1220541" rtl="0" eaLnBrk="1" latinLnBrk="0" hangingPunct="1">
      <a:defRPr sz="1602" kern="1200">
        <a:solidFill>
          <a:schemeClr val="tx1"/>
        </a:solidFill>
        <a:latin typeface="+mn-lt"/>
        <a:ea typeface="+mn-ea"/>
        <a:cs typeface="+mn-cs"/>
      </a:defRPr>
    </a:lvl1pPr>
    <a:lvl2pPr marL="610271" algn="l" defTabSz="1220541" rtl="0" eaLnBrk="1" latinLnBrk="0" hangingPunct="1">
      <a:defRPr sz="1602" kern="1200">
        <a:solidFill>
          <a:schemeClr val="tx1"/>
        </a:solidFill>
        <a:latin typeface="+mn-lt"/>
        <a:ea typeface="+mn-ea"/>
        <a:cs typeface="+mn-cs"/>
      </a:defRPr>
    </a:lvl2pPr>
    <a:lvl3pPr marL="1220541" algn="l" defTabSz="1220541" rtl="0" eaLnBrk="1" latinLnBrk="0" hangingPunct="1">
      <a:defRPr sz="1602" kern="1200">
        <a:solidFill>
          <a:schemeClr val="tx1"/>
        </a:solidFill>
        <a:latin typeface="+mn-lt"/>
        <a:ea typeface="+mn-ea"/>
        <a:cs typeface="+mn-cs"/>
      </a:defRPr>
    </a:lvl3pPr>
    <a:lvl4pPr marL="1830812" algn="l" defTabSz="1220541" rtl="0" eaLnBrk="1" latinLnBrk="0" hangingPunct="1">
      <a:defRPr sz="1602" kern="1200">
        <a:solidFill>
          <a:schemeClr val="tx1"/>
        </a:solidFill>
        <a:latin typeface="+mn-lt"/>
        <a:ea typeface="+mn-ea"/>
        <a:cs typeface="+mn-cs"/>
      </a:defRPr>
    </a:lvl4pPr>
    <a:lvl5pPr marL="2441082" algn="l" defTabSz="1220541" rtl="0" eaLnBrk="1" latinLnBrk="0" hangingPunct="1">
      <a:defRPr sz="1602" kern="1200">
        <a:solidFill>
          <a:schemeClr val="tx1"/>
        </a:solidFill>
        <a:latin typeface="+mn-lt"/>
        <a:ea typeface="+mn-ea"/>
        <a:cs typeface="+mn-cs"/>
      </a:defRPr>
    </a:lvl5pPr>
    <a:lvl6pPr marL="3051353" algn="l" defTabSz="1220541" rtl="0" eaLnBrk="1" latinLnBrk="0" hangingPunct="1">
      <a:defRPr sz="1602" kern="1200">
        <a:solidFill>
          <a:schemeClr val="tx1"/>
        </a:solidFill>
        <a:latin typeface="+mn-lt"/>
        <a:ea typeface="+mn-ea"/>
        <a:cs typeface="+mn-cs"/>
      </a:defRPr>
    </a:lvl6pPr>
    <a:lvl7pPr marL="3661623" algn="l" defTabSz="1220541" rtl="0" eaLnBrk="1" latinLnBrk="0" hangingPunct="1">
      <a:defRPr sz="1602" kern="1200">
        <a:solidFill>
          <a:schemeClr val="tx1"/>
        </a:solidFill>
        <a:latin typeface="+mn-lt"/>
        <a:ea typeface="+mn-ea"/>
        <a:cs typeface="+mn-cs"/>
      </a:defRPr>
    </a:lvl7pPr>
    <a:lvl8pPr marL="4271894" algn="l" defTabSz="1220541" rtl="0" eaLnBrk="1" latinLnBrk="0" hangingPunct="1">
      <a:defRPr sz="1602" kern="1200">
        <a:solidFill>
          <a:schemeClr val="tx1"/>
        </a:solidFill>
        <a:latin typeface="+mn-lt"/>
        <a:ea typeface="+mn-ea"/>
        <a:cs typeface="+mn-cs"/>
      </a:defRPr>
    </a:lvl8pPr>
    <a:lvl9pPr marL="4882164" algn="l" defTabSz="1220541" rtl="0" eaLnBrk="1" latinLnBrk="0" hangingPunct="1">
      <a:defRPr sz="16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1143000"/>
            <a:ext cx="4794250" cy="3086100"/>
          </a:xfrm>
        </p:spPr>
      </p:sp>
      <p:sp>
        <p:nvSpPr>
          <p:cNvPr id="3" name="Notes Placeholder 2"/>
          <p:cNvSpPr>
            <a:spLocks noGrp="1"/>
          </p:cNvSpPr>
          <p:nvPr>
            <p:ph type="body" idx="1"/>
          </p:nvPr>
        </p:nvSpPr>
        <p:spPr/>
        <p:txBody>
          <a:bodyPr/>
          <a:lstStyle/>
          <a:p>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To Replace “Fake Logo” With Your School’s Logo In The Footer:</a:t>
            </a:r>
          </a:p>
          <a:p>
            <a:pPr marL="228600" indent="-228600">
              <a:buAutoNum type="arabicParenR"/>
            </a:pPr>
            <a:r>
              <a:rPr lang="en-US" dirty="0">
                <a:latin typeface="Arial" panose="020B0604020202020204" pitchFamily="34" charset="0"/>
                <a:cs typeface="Arial" panose="020B0604020202020204" pitchFamily="34" charset="0"/>
              </a:rPr>
              <a:t>Right-click the middle of the “fake logo” image, to the right of the Live Safe logo</a:t>
            </a:r>
          </a:p>
          <a:p>
            <a:pPr marL="228600" indent="-228600">
              <a:buAutoNum type="arabicParenR"/>
            </a:pPr>
            <a:r>
              <a:rPr lang="en-US" dirty="0">
                <a:latin typeface="Arial" panose="020B0604020202020204" pitchFamily="34" charset="0"/>
                <a:cs typeface="Arial" panose="020B0604020202020204" pitchFamily="34" charset="0"/>
              </a:rPr>
              <a:t>Select “Change Picture”</a:t>
            </a:r>
          </a:p>
          <a:p>
            <a:pPr marL="228600" indent="-228600">
              <a:buAutoNum type="arabicParenR"/>
            </a:pPr>
            <a:r>
              <a:rPr lang="en-US" dirty="0">
                <a:latin typeface="Arial" panose="020B0604020202020204" pitchFamily="34" charset="0"/>
                <a:cs typeface="Arial" panose="020B0604020202020204" pitchFamily="34" charset="0"/>
              </a:rPr>
              <a:t>Select the light/white version of your organization’s logo (to be used on darker backgrounds). Make sure you are selecting a PNG for the file type.</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To Replace Phone Screen With Your Organization’s Configuration:</a:t>
            </a:r>
            <a:endParaRPr lang="en-US" dirty="0">
              <a:latin typeface="Arial" panose="020B0604020202020204" pitchFamily="34" charset="0"/>
              <a:cs typeface="Arial" panose="020B0604020202020204" pitchFamily="34" charset="0"/>
            </a:endParaRPr>
          </a:p>
          <a:p>
            <a:pPr marL="228600" indent="-228600">
              <a:buAutoNum type="arabicParenR"/>
            </a:pPr>
            <a:r>
              <a:rPr lang="en-US" dirty="0">
                <a:latin typeface="Arial" panose="020B0604020202020204" pitchFamily="34" charset="0"/>
                <a:cs typeface="Arial" panose="020B0604020202020204" pitchFamily="34" charset="0"/>
              </a:rPr>
              <a:t>Right-click the middle of the home screen image</a:t>
            </a:r>
          </a:p>
          <a:p>
            <a:pPr marL="228600" indent="-228600">
              <a:buAutoNum type="arabicParenR"/>
            </a:pPr>
            <a:r>
              <a:rPr lang="en-US" dirty="0">
                <a:latin typeface="Arial" panose="020B0604020202020204" pitchFamily="34" charset="0"/>
                <a:cs typeface="Arial" panose="020B0604020202020204" pitchFamily="34" charset="0"/>
              </a:rPr>
              <a:t>Select “Change Picture”</a:t>
            </a:r>
          </a:p>
          <a:p>
            <a:pPr marL="228600" indent="-228600">
              <a:buAutoNum type="arabicParenR"/>
            </a:pPr>
            <a:r>
              <a:rPr lang="en-US" dirty="0">
                <a:latin typeface="Arial" panose="020B0604020202020204" pitchFamily="34" charset="0"/>
                <a:cs typeface="Arial" panose="020B0604020202020204" pitchFamily="34" charset="0"/>
              </a:rPr>
              <a:t>Select an image of your home screen configuration from your computer. Ideally, the screenshot was taken using an iPhone 6. If you don’t have access to an iPhone 6, reach out to </a:t>
            </a:r>
            <a:r>
              <a:rPr lang="en-US" dirty="0" err="1">
                <a:latin typeface="Arial" panose="020B0604020202020204" pitchFamily="34" charset="0"/>
                <a:cs typeface="Arial" panose="020B0604020202020204" pitchFamily="34" charset="0"/>
              </a:rPr>
              <a:t>support@livesafemobile.com</a:t>
            </a:r>
            <a:r>
              <a:rPr lang="en-US" dirty="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To Change Color For Header and Footer Banners: </a:t>
            </a:r>
          </a:p>
          <a:p>
            <a:pPr marL="228600" indent="-228600">
              <a:buAutoNum type="arabicParenR"/>
            </a:pPr>
            <a:r>
              <a:rPr lang="en-US" dirty="0">
                <a:latin typeface="Arial" panose="020B0604020202020204" pitchFamily="34" charset="0"/>
                <a:cs typeface="Arial" panose="020B0604020202020204" pitchFamily="34" charset="0"/>
              </a:rPr>
              <a:t>Click edge of blue box    </a:t>
            </a:r>
          </a:p>
          <a:p>
            <a:pPr marL="228600" indent="-228600">
              <a:buAutoNum type="arabicParenR"/>
            </a:pPr>
            <a:r>
              <a:rPr lang="en-US" dirty="0">
                <a:latin typeface="Arial" panose="020B0604020202020204" pitchFamily="34" charset="0"/>
                <a:cs typeface="Arial" panose="020B0604020202020204" pitchFamily="34" charset="0"/>
              </a:rPr>
              <a:t>Click “Shape Format” tab    </a:t>
            </a:r>
            <a:endParaRPr lang="en-US" b="1" dirty="0">
              <a:latin typeface="Arial" panose="020B0604020202020204" pitchFamily="34" charset="0"/>
              <a:cs typeface="Arial" panose="020B0604020202020204" pitchFamily="34" charset="0"/>
            </a:endParaRPr>
          </a:p>
          <a:p>
            <a:pPr marL="228600" indent="-228600">
              <a:buAutoNum type="arabicParenR"/>
            </a:pPr>
            <a:r>
              <a:rPr lang="en-US" dirty="0">
                <a:latin typeface="Arial" panose="020B0604020202020204" pitchFamily="34" charset="0"/>
                <a:cs typeface="Arial" panose="020B0604020202020204" pitchFamily="34" charset="0"/>
              </a:rPr>
              <a:t>Click “Shape Fill”   </a:t>
            </a:r>
            <a:endParaRPr lang="en-US" b="1" dirty="0">
              <a:latin typeface="Arial" panose="020B0604020202020204" pitchFamily="34" charset="0"/>
              <a:cs typeface="Arial" panose="020B0604020202020204" pitchFamily="34" charset="0"/>
            </a:endParaRPr>
          </a:p>
          <a:p>
            <a:pPr marL="228600" indent="-228600">
              <a:buAutoNum type="arabicParenR"/>
            </a:pPr>
            <a:r>
              <a:rPr lang="en-US" dirty="0">
                <a:latin typeface="Arial" panose="020B0604020202020204" pitchFamily="34" charset="0"/>
                <a:cs typeface="Arial" panose="020B0604020202020204" pitchFamily="34" charset="0"/>
              </a:rPr>
              <a:t>Choose a preset color or to select a custom color, click ”More Fill Colors” and enter in hex code</a:t>
            </a:r>
          </a:p>
        </p:txBody>
      </p:sp>
      <p:sp>
        <p:nvSpPr>
          <p:cNvPr id="4" name="Slide Number Placeholder 3"/>
          <p:cNvSpPr>
            <a:spLocks noGrp="1"/>
          </p:cNvSpPr>
          <p:nvPr>
            <p:ph type="sldNum" sz="quarter" idx="5"/>
          </p:nvPr>
        </p:nvSpPr>
        <p:spPr/>
        <p:txBody>
          <a:bodyPr/>
          <a:lstStyle/>
          <a:p>
            <a:fld id="{8F89EB26-83B8-D64E-9205-D8767EE699BF}" type="slidenum">
              <a:rPr lang="en-US" smtClean="0"/>
              <a:t>1</a:t>
            </a:fld>
            <a:endParaRPr lang="en-US" dirty="0"/>
          </a:p>
        </p:txBody>
      </p:sp>
    </p:spTree>
    <p:extLst>
      <p:ext uri="{BB962C8B-B14F-4D97-AF65-F5344CB8AC3E}">
        <p14:creationId xmlns:p14="http://schemas.microsoft.com/office/powerpoint/2010/main" val="3658351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0383" y="1629505"/>
            <a:ext cx="13151009" cy="3466441"/>
          </a:xfrm>
        </p:spPr>
        <p:txBody>
          <a:bodyPr anchor="b"/>
          <a:lstStyle>
            <a:lvl1pPr algn="ctr">
              <a:defRPr sz="8711"/>
            </a:lvl1pPr>
          </a:lstStyle>
          <a:p>
            <a:r>
              <a:rPr lang="en-US"/>
              <a:t>Click to edit Master title style</a:t>
            </a:r>
            <a:endParaRPr lang="en-US" dirty="0"/>
          </a:p>
        </p:txBody>
      </p:sp>
      <p:sp>
        <p:nvSpPr>
          <p:cNvPr id="3" name="Subtitle 2"/>
          <p:cNvSpPr>
            <a:spLocks noGrp="1"/>
          </p:cNvSpPr>
          <p:nvPr>
            <p:ph type="subTitle" idx="1"/>
          </p:nvPr>
        </p:nvSpPr>
        <p:spPr>
          <a:xfrm>
            <a:off x="1933972" y="5229626"/>
            <a:ext cx="11603831" cy="2403921"/>
          </a:xfrm>
        </p:spPr>
        <p:txBody>
          <a:bodyPr/>
          <a:lstStyle>
            <a:lvl1pPr marL="0" indent="0" algn="ctr">
              <a:buNone/>
              <a:defRPr sz="3485"/>
            </a:lvl1pPr>
            <a:lvl2pPr marL="663809" indent="0" algn="ctr">
              <a:buNone/>
              <a:defRPr sz="2904"/>
            </a:lvl2pPr>
            <a:lvl3pPr marL="1327617" indent="0" algn="ctr">
              <a:buNone/>
              <a:defRPr sz="2613"/>
            </a:lvl3pPr>
            <a:lvl4pPr marL="1991426" indent="0" algn="ctr">
              <a:buNone/>
              <a:defRPr sz="2323"/>
            </a:lvl4pPr>
            <a:lvl5pPr marL="2655235" indent="0" algn="ctr">
              <a:buNone/>
              <a:defRPr sz="2323"/>
            </a:lvl5pPr>
            <a:lvl6pPr marL="3319043" indent="0" algn="ctr">
              <a:buNone/>
              <a:defRPr sz="2323"/>
            </a:lvl6pPr>
            <a:lvl7pPr marL="3982852" indent="0" algn="ctr">
              <a:buNone/>
              <a:defRPr sz="2323"/>
            </a:lvl7pPr>
            <a:lvl8pPr marL="4646661" indent="0" algn="ctr">
              <a:buNone/>
              <a:defRPr sz="2323"/>
            </a:lvl8pPr>
            <a:lvl9pPr marL="5310469" indent="0" algn="ctr">
              <a:buNone/>
              <a:defRPr sz="2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61DDF2-F1AD-F648-99E6-E1CA19E04C52}" type="datetimeFigureOut">
              <a:rPr lang="en-US" smtClean="0"/>
              <a:t>12/9/20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4B1899-203A-1540-B2A2-94B49F96B971}" type="slidenum">
              <a:rPr lang="en-US" smtClean="0"/>
              <a:t>‹#›</a:t>
            </a:fld>
            <a:endParaRPr lang="en-US" dirty="0"/>
          </a:p>
        </p:txBody>
      </p:sp>
    </p:spTree>
    <p:extLst>
      <p:ext uri="{BB962C8B-B14F-4D97-AF65-F5344CB8AC3E}">
        <p14:creationId xmlns:p14="http://schemas.microsoft.com/office/powerpoint/2010/main" val="3595773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61DDF2-F1AD-F648-99E6-E1CA19E04C52}" type="datetimeFigureOut">
              <a:rPr lang="en-US" smtClean="0"/>
              <a:t>12/9/20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4B1899-203A-1540-B2A2-94B49F96B971}" type="slidenum">
              <a:rPr lang="en-US" smtClean="0"/>
              <a:t>‹#›</a:t>
            </a:fld>
            <a:endParaRPr lang="en-US" dirty="0"/>
          </a:p>
        </p:txBody>
      </p:sp>
    </p:spTree>
    <p:extLst>
      <p:ext uri="{BB962C8B-B14F-4D97-AF65-F5344CB8AC3E}">
        <p14:creationId xmlns:p14="http://schemas.microsoft.com/office/powerpoint/2010/main" val="112924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071990" y="530107"/>
            <a:ext cx="3336101" cy="843792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3686" y="530107"/>
            <a:ext cx="9814907" cy="8437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61DDF2-F1AD-F648-99E6-E1CA19E04C52}" type="datetimeFigureOut">
              <a:rPr lang="en-US" smtClean="0"/>
              <a:t>12/9/20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4B1899-203A-1540-B2A2-94B49F96B971}" type="slidenum">
              <a:rPr lang="en-US" smtClean="0"/>
              <a:t>‹#›</a:t>
            </a:fld>
            <a:endParaRPr lang="en-US" dirty="0"/>
          </a:p>
        </p:txBody>
      </p:sp>
    </p:spTree>
    <p:extLst>
      <p:ext uri="{BB962C8B-B14F-4D97-AF65-F5344CB8AC3E}">
        <p14:creationId xmlns:p14="http://schemas.microsoft.com/office/powerpoint/2010/main" val="1154718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61DDF2-F1AD-F648-99E6-E1CA19E04C52}" type="datetimeFigureOut">
              <a:rPr lang="en-US" smtClean="0"/>
              <a:t>12/9/20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4B1899-203A-1540-B2A2-94B49F96B971}" type="slidenum">
              <a:rPr lang="en-US" smtClean="0"/>
              <a:t>‹#›</a:t>
            </a:fld>
            <a:endParaRPr lang="en-US" dirty="0"/>
          </a:p>
        </p:txBody>
      </p:sp>
    </p:spTree>
    <p:extLst>
      <p:ext uri="{BB962C8B-B14F-4D97-AF65-F5344CB8AC3E}">
        <p14:creationId xmlns:p14="http://schemas.microsoft.com/office/powerpoint/2010/main" val="3515734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55627" y="2482289"/>
            <a:ext cx="13344406" cy="4141751"/>
          </a:xfrm>
        </p:spPr>
        <p:txBody>
          <a:bodyPr anchor="b"/>
          <a:lstStyle>
            <a:lvl1pPr>
              <a:defRPr sz="8711"/>
            </a:lvl1pPr>
          </a:lstStyle>
          <a:p>
            <a:r>
              <a:rPr lang="en-US"/>
              <a:t>Click to edit Master title style</a:t>
            </a:r>
            <a:endParaRPr lang="en-US" dirty="0"/>
          </a:p>
        </p:txBody>
      </p:sp>
      <p:sp>
        <p:nvSpPr>
          <p:cNvPr id="3" name="Text Placeholder 2"/>
          <p:cNvSpPr>
            <a:spLocks noGrp="1"/>
          </p:cNvSpPr>
          <p:nvPr>
            <p:ph type="body" idx="1"/>
          </p:nvPr>
        </p:nvSpPr>
        <p:spPr>
          <a:xfrm>
            <a:off x="1055627" y="6663223"/>
            <a:ext cx="13344406" cy="2178049"/>
          </a:xfrm>
        </p:spPr>
        <p:txBody>
          <a:bodyPr/>
          <a:lstStyle>
            <a:lvl1pPr marL="0" indent="0">
              <a:buNone/>
              <a:defRPr sz="3485">
                <a:solidFill>
                  <a:schemeClr val="tx1"/>
                </a:solidFill>
              </a:defRPr>
            </a:lvl1pPr>
            <a:lvl2pPr marL="663809" indent="0">
              <a:buNone/>
              <a:defRPr sz="2904">
                <a:solidFill>
                  <a:schemeClr val="tx1">
                    <a:tint val="75000"/>
                  </a:schemeClr>
                </a:solidFill>
              </a:defRPr>
            </a:lvl2pPr>
            <a:lvl3pPr marL="1327617" indent="0">
              <a:buNone/>
              <a:defRPr sz="2613">
                <a:solidFill>
                  <a:schemeClr val="tx1">
                    <a:tint val="75000"/>
                  </a:schemeClr>
                </a:solidFill>
              </a:defRPr>
            </a:lvl3pPr>
            <a:lvl4pPr marL="1991426" indent="0">
              <a:buNone/>
              <a:defRPr sz="2323">
                <a:solidFill>
                  <a:schemeClr val="tx1">
                    <a:tint val="75000"/>
                  </a:schemeClr>
                </a:solidFill>
              </a:defRPr>
            </a:lvl4pPr>
            <a:lvl5pPr marL="2655235" indent="0">
              <a:buNone/>
              <a:defRPr sz="2323">
                <a:solidFill>
                  <a:schemeClr val="tx1">
                    <a:tint val="75000"/>
                  </a:schemeClr>
                </a:solidFill>
              </a:defRPr>
            </a:lvl5pPr>
            <a:lvl6pPr marL="3319043" indent="0">
              <a:buNone/>
              <a:defRPr sz="2323">
                <a:solidFill>
                  <a:schemeClr val="tx1">
                    <a:tint val="75000"/>
                  </a:schemeClr>
                </a:solidFill>
              </a:defRPr>
            </a:lvl6pPr>
            <a:lvl7pPr marL="3982852" indent="0">
              <a:buNone/>
              <a:defRPr sz="2323">
                <a:solidFill>
                  <a:schemeClr val="tx1">
                    <a:tint val="75000"/>
                  </a:schemeClr>
                </a:solidFill>
              </a:defRPr>
            </a:lvl7pPr>
            <a:lvl8pPr marL="4646661" indent="0">
              <a:buNone/>
              <a:defRPr sz="2323">
                <a:solidFill>
                  <a:schemeClr val="tx1">
                    <a:tint val="75000"/>
                  </a:schemeClr>
                </a:solidFill>
              </a:defRPr>
            </a:lvl8pPr>
            <a:lvl9pPr marL="5310469" indent="0">
              <a:buNone/>
              <a:defRPr sz="2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61DDF2-F1AD-F648-99E6-E1CA19E04C52}" type="datetimeFigureOut">
              <a:rPr lang="en-US" smtClean="0"/>
              <a:t>12/9/20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4B1899-203A-1540-B2A2-94B49F96B971}" type="slidenum">
              <a:rPr lang="en-US" smtClean="0"/>
              <a:t>‹#›</a:t>
            </a:fld>
            <a:endParaRPr lang="en-US" dirty="0"/>
          </a:p>
        </p:txBody>
      </p:sp>
    </p:spTree>
    <p:extLst>
      <p:ext uri="{BB962C8B-B14F-4D97-AF65-F5344CB8AC3E}">
        <p14:creationId xmlns:p14="http://schemas.microsoft.com/office/powerpoint/2010/main" val="633175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3685" y="2650537"/>
            <a:ext cx="6575504" cy="6317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32586" y="2650537"/>
            <a:ext cx="6575504" cy="6317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61DDF2-F1AD-F648-99E6-E1CA19E04C52}" type="datetimeFigureOut">
              <a:rPr lang="en-US" smtClean="0"/>
              <a:t>12/9/20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4B1899-203A-1540-B2A2-94B49F96B971}" type="slidenum">
              <a:rPr lang="en-US" smtClean="0"/>
              <a:t>‹#›</a:t>
            </a:fld>
            <a:endParaRPr lang="en-US" dirty="0"/>
          </a:p>
        </p:txBody>
      </p:sp>
    </p:spTree>
    <p:extLst>
      <p:ext uri="{BB962C8B-B14F-4D97-AF65-F5344CB8AC3E}">
        <p14:creationId xmlns:p14="http://schemas.microsoft.com/office/powerpoint/2010/main" val="3543478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5700" y="530110"/>
            <a:ext cx="13344406" cy="192452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65701" y="2440800"/>
            <a:ext cx="6545285" cy="1196198"/>
          </a:xfrm>
        </p:spPr>
        <p:txBody>
          <a:bodyPr anchor="b"/>
          <a:lstStyle>
            <a:lvl1pPr marL="0" indent="0">
              <a:buNone/>
              <a:defRPr sz="3485" b="1"/>
            </a:lvl1pPr>
            <a:lvl2pPr marL="663809" indent="0">
              <a:buNone/>
              <a:defRPr sz="2904" b="1"/>
            </a:lvl2pPr>
            <a:lvl3pPr marL="1327617" indent="0">
              <a:buNone/>
              <a:defRPr sz="2613" b="1"/>
            </a:lvl3pPr>
            <a:lvl4pPr marL="1991426" indent="0">
              <a:buNone/>
              <a:defRPr sz="2323" b="1"/>
            </a:lvl4pPr>
            <a:lvl5pPr marL="2655235" indent="0">
              <a:buNone/>
              <a:defRPr sz="2323" b="1"/>
            </a:lvl5pPr>
            <a:lvl6pPr marL="3319043" indent="0">
              <a:buNone/>
              <a:defRPr sz="2323" b="1"/>
            </a:lvl6pPr>
            <a:lvl7pPr marL="3982852" indent="0">
              <a:buNone/>
              <a:defRPr sz="2323" b="1"/>
            </a:lvl7pPr>
            <a:lvl8pPr marL="4646661" indent="0">
              <a:buNone/>
              <a:defRPr sz="2323" b="1"/>
            </a:lvl8pPr>
            <a:lvl9pPr marL="5310469" indent="0">
              <a:buNone/>
              <a:defRPr sz="2323" b="1"/>
            </a:lvl9pPr>
          </a:lstStyle>
          <a:p>
            <a:pPr lvl="0"/>
            <a:r>
              <a:rPr lang="en-US"/>
              <a:t>Click to edit Master text styles</a:t>
            </a:r>
          </a:p>
        </p:txBody>
      </p:sp>
      <p:sp>
        <p:nvSpPr>
          <p:cNvPr id="4" name="Content Placeholder 3"/>
          <p:cNvSpPr>
            <a:spLocks noGrp="1"/>
          </p:cNvSpPr>
          <p:nvPr>
            <p:ph sz="half" idx="2"/>
          </p:nvPr>
        </p:nvSpPr>
        <p:spPr>
          <a:xfrm>
            <a:off x="1065701" y="3636998"/>
            <a:ext cx="6545285" cy="53494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32587" y="2440800"/>
            <a:ext cx="6577520" cy="1196198"/>
          </a:xfrm>
        </p:spPr>
        <p:txBody>
          <a:bodyPr anchor="b"/>
          <a:lstStyle>
            <a:lvl1pPr marL="0" indent="0">
              <a:buNone/>
              <a:defRPr sz="3485" b="1"/>
            </a:lvl1pPr>
            <a:lvl2pPr marL="663809" indent="0">
              <a:buNone/>
              <a:defRPr sz="2904" b="1"/>
            </a:lvl2pPr>
            <a:lvl3pPr marL="1327617" indent="0">
              <a:buNone/>
              <a:defRPr sz="2613" b="1"/>
            </a:lvl3pPr>
            <a:lvl4pPr marL="1991426" indent="0">
              <a:buNone/>
              <a:defRPr sz="2323" b="1"/>
            </a:lvl4pPr>
            <a:lvl5pPr marL="2655235" indent="0">
              <a:buNone/>
              <a:defRPr sz="2323" b="1"/>
            </a:lvl5pPr>
            <a:lvl6pPr marL="3319043" indent="0">
              <a:buNone/>
              <a:defRPr sz="2323" b="1"/>
            </a:lvl6pPr>
            <a:lvl7pPr marL="3982852" indent="0">
              <a:buNone/>
              <a:defRPr sz="2323" b="1"/>
            </a:lvl7pPr>
            <a:lvl8pPr marL="4646661" indent="0">
              <a:buNone/>
              <a:defRPr sz="2323" b="1"/>
            </a:lvl8pPr>
            <a:lvl9pPr marL="5310469" indent="0">
              <a:buNone/>
              <a:defRPr sz="2323" b="1"/>
            </a:lvl9pPr>
          </a:lstStyle>
          <a:p>
            <a:pPr lvl="0"/>
            <a:r>
              <a:rPr lang="en-US"/>
              <a:t>Click to edit Master text styles</a:t>
            </a:r>
          </a:p>
        </p:txBody>
      </p:sp>
      <p:sp>
        <p:nvSpPr>
          <p:cNvPr id="6" name="Content Placeholder 5"/>
          <p:cNvSpPr>
            <a:spLocks noGrp="1"/>
          </p:cNvSpPr>
          <p:nvPr>
            <p:ph sz="quarter" idx="4"/>
          </p:nvPr>
        </p:nvSpPr>
        <p:spPr>
          <a:xfrm>
            <a:off x="7832587" y="3636998"/>
            <a:ext cx="6577520" cy="53494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61DDF2-F1AD-F648-99E6-E1CA19E04C52}" type="datetimeFigureOut">
              <a:rPr lang="en-US" smtClean="0"/>
              <a:t>12/9/20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4B1899-203A-1540-B2A2-94B49F96B971}" type="slidenum">
              <a:rPr lang="en-US" smtClean="0"/>
              <a:t>‹#›</a:t>
            </a:fld>
            <a:endParaRPr lang="en-US" dirty="0"/>
          </a:p>
        </p:txBody>
      </p:sp>
    </p:spTree>
    <p:extLst>
      <p:ext uri="{BB962C8B-B14F-4D97-AF65-F5344CB8AC3E}">
        <p14:creationId xmlns:p14="http://schemas.microsoft.com/office/powerpoint/2010/main" val="967528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61DDF2-F1AD-F648-99E6-E1CA19E04C52}" type="datetimeFigureOut">
              <a:rPr lang="en-US" smtClean="0"/>
              <a:t>12/9/20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4B1899-203A-1540-B2A2-94B49F96B971}" type="slidenum">
              <a:rPr lang="en-US" smtClean="0"/>
              <a:t>‹#›</a:t>
            </a:fld>
            <a:endParaRPr lang="en-US" dirty="0"/>
          </a:p>
        </p:txBody>
      </p:sp>
    </p:spTree>
    <p:extLst>
      <p:ext uri="{BB962C8B-B14F-4D97-AF65-F5344CB8AC3E}">
        <p14:creationId xmlns:p14="http://schemas.microsoft.com/office/powerpoint/2010/main" val="264526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1DDF2-F1AD-F648-99E6-E1CA19E04C52}" type="datetimeFigureOut">
              <a:rPr lang="en-US" smtClean="0"/>
              <a:t>12/9/20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4B1899-203A-1540-B2A2-94B49F96B971}" type="slidenum">
              <a:rPr lang="en-US" smtClean="0"/>
              <a:t>‹#›</a:t>
            </a:fld>
            <a:endParaRPr lang="en-US" dirty="0"/>
          </a:p>
        </p:txBody>
      </p:sp>
    </p:spTree>
    <p:extLst>
      <p:ext uri="{BB962C8B-B14F-4D97-AF65-F5344CB8AC3E}">
        <p14:creationId xmlns:p14="http://schemas.microsoft.com/office/powerpoint/2010/main" val="3381113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700" y="663787"/>
            <a:ext cx="4990050" cy="2323253"/>
          </a:xfrm>
        </p:spPr>
        <p:txBody>
          <a:bodyPr anchor="b"/>
          <a:lstStyle>
            <a:lvl1pPr>
              <a:defRPr sz="4646"/>
            </a:lvl1pPr>
          </a:lstStyle>
          <a:p>
            <a:r>
              <a:rPr lang="en-US"/>
              <a:t>Click to edit Master title style</a:t>
            </a:r>
            <a:endParaRPr lang="en-US" dirty="0"/>
          </a:p>
        </p:txBody>
      </p:sp>
      <p:sp>
        <p:nvSpPr>
          <p:cNvPr id="3" name="Content Placeholder 2"/>
          <p:cNvSpPr>
            <a:spLocks noGrp="1"/>
          </p:cNvSpPr>
          <p:nvPr>
            <p:ph idx="1"/>
          </p:nvPr>
        </p:nvSpPr>
        <p:spPr>
          <a:xfrm>
            <a:off x="6577520" y="1433597"/>
            <a:ext cx="7832586" cy="7075781"/>
          </a:xfrm>
        </p:spPr>
        <p:txBody>
          <a:bodyPr/>
          <a:lstStyle>
            <a:lvl1pPr>
              <a:defRPr sz="4646"/>
            </a:lvl1pPr>
            <a:lvl2pPr>
              <a:defRPr sz="4065"/>
            </a:lvl2pPr>
            <a:lvl3pPr>
              <a:defRPr sz="3485"/>
            </a:lvl3pPr>
            <a:lvl4pPr>
              <a:defRPr sz="2904"/>
            </a:lvl4pPr>
            <a:lvl5pPr>
              <a:defRPr sz="2904"/>
            </a:lvl5pPr>
            <a:lvl6pPr>
              <a:defRPr sz="2904"/>
            </a:lvl6pPr>
            <a:lvl7pPr>
              <a:defRPr sz="2904"/>
            </a:lvl7pPr>
            <a:lvl8pPr>
              <a:defRPr sz="2904"/>
            </a:lvl8pPr>
            <a:lvl9pPr>
              <a:defRPr sz="29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65700" y="2987040"/>
            <a:ext cx="4990050" cy="5533861"/>
          </a:xfrm>
        </p:spPr>
        <p:txBody>
          <a:bodyPr/>
          <a:lstStyle>
            <a:lvl1pPr marL="0" indent="0">
              <a:buNone/>
              <a:defRPr sz="2323"/>
            </a:lvl1pPr>
            <a:lvl2pPr marL="663809" indent="0">
              <a:buNone/>
              <a:defRPr sz="2033"/>
            </a:lvl2pPr>
            <a:lvl3pPr marL="1327617" indent="0">
              <a:buNone/>
              <a:defRPr sz="1742"/>
            </a:lvl3pPr>
            <a:lvl4pPr marL="1991426" indent="0">
              <a:buNone/>
              <a:defRPr sz="1452"/>
            </a:lvl4pPr>
            <a:lvl5pPr marL="2655235" indent="0">
              <a:buNone/>
              <a:defRPr sz="1452"/>
            </a:lvl5pPr>
            <a:lvl6pPr marL="3319043" indent="0">
              <a:buNone/>
              <a:defRPr sz="1452"/>
            </a:lvl6pPr>
            <a:lvl7pPr marL="3982852" indent="0">
              <a:buNone/>
              <a:defRPr sz="1452"/>
            </a:lvl7pPr>
            <a:lvl8pPr marL="4646661" indent="0">
              <a:buNone/>
              <a:defRPr sz="1452"/>
            </a:lvl8pPr>
            <a:lvl9pPr marL="5310469" indent="0">
              <a:buNone/>
              <a:defRPr sz="1452"/>
            </a:lvl9pPr>
          </a:lstStyle>
          <a:p>
            <a:pPr lvl="0"/>
            <a:r>
              <a:rPr lang="en-US"/>
              <a:t>Click to edit Master text styles</a:t>
            </a:r>
          </a:p>
        </p:txBody>
      </p:sp>
      <p:sp>
        <p:nvSpPr>
          <p:cNvPr id="5" name="Date Placeholder 4"/>
          <p:cNvSpPr>
            <a:spLocks noGrp="1"/>
          </p:cNvSpPr>
          <p:nvPr>
            <p:ph type="dt" sz="half" idx="10"/>
          </p:nvPr>
        </p:nvSpPr>
        <p:spPr/>
        <p:txBody>
          <a:bodyPr/>
          <a:lstStyle/>
          <a:p>
            <a:fld id="{D061DDF2-F1AD-F648-99E6-E1CA19E04C52}" type="datetimeFigureOut">
              <a:rPr lang="en-US" smtClean="0"/>
              <a:t>12/9/20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4B1899-203A-1540-B2A2-94B49F96B971}" type="slidenum">
              <a:rPr lang="en-US" smtClean="0"/>
              <a:t>‹#›</a:t>
            </a:fld>
            <a:endParaRPr lang="en-US" dirty="0"/>
          </a:p>
        </p:txBody>
      </p:sp>
    </p:spTree>
    <p:extLst>
      <p:ext uri="{BB962C8B-B14F-4D97-AF65-F5344CB8AC3E}">
        <p14:creationId xmlns:p14="http://schemas.microsoft.com/office/powerpoint/2010/main" val="1115371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700" y="663787"/>
            <a:ext cx="4990050" cy="2323253"/>
          </a:xfrm>
        </p:spPr>
        <p:txBody>
          <a:bodyPr anchor="b"/>
          <a:lstStyle>
            <a:lvl1pPr>
              <a:defRPr sz="4646"/>
            </a:lvl1pPr>
          </a:lstStyle>
          <a:p>
            <a:r>
              <a:rPr lang="en-US"/>
              <a:t>Click to edit Master title style</a:t>
            </a:r>
            <a:endParaRPr lang="en-US" dirty="0"/>
          </a:p>
        </p:txBody>
      </p:sp>
      <p:sp>
        <p:nvSpPr>
          <p:cNvPr id="3" name="Picture Placeholder 2"/>
          <p:cNvSpPr>
            <a:spLocks noGrp="1" noChangeAspect="1"/>
          </p:cNvSpPr>
          <p:nvPr>
            <p:ph type="pic" idx="1"/>
          </p:nvPr>
        </p:nvSpPr>
        <p:spPr>
          <a:xfrm>
            <a:off x="6577520" y="1433597"/>
            <a:ext cx="7832586" cy="7075781"/>
          </a:xfrm>
        </p:spPr>
        <p:txBody>
          <a:bodyPr anchor="t"/>
          <a:lstStyle>
            <a:lvl1pPr marL="0" indent="0">
              <a:buNone/>
              <a:defRPr sz="4646"/>
            </a:lvl1pPr>
            <a:lvl2pPr marL="663809" indent="0">
              <a:buNone/>
              <a:defRPr sz="4065"/>
            </a:lvl2pPr>
            <a:lvl3pPr marL="1327617" indent="0">
              <a:buNone/>
              <a:defRPr sz="3485"/>
            </a:lvl3pPr>
            <a:lvl4pPr marL="1991426" indent="0">
              <a:buNone/>
              <a:defRPr sz="2904"/>
            </a:lvl4pPr>
            <a:lvl5pPr marL="2655235" indent="0">
              <a:buNone/>
              <a:defRPr sz="2904"/>
            </a:lvl5pPr>
            <a:lvl6pPr marL="3319043" indent="0">
              <a:buNone/>
              <a:defRPr sz="2904"/>
            </a:lvl6pPr>
            <a:lvl7pPr marL="3982852" indent="0">
              <a:buNone/>
              <a:defRPr sz="2904"/>
            </a:lvl7pPr>
            <a:lvl8pPr marL="4646661" indent="0">
              <a:buNone/>
              <a:defRPr sz="2904"/>
            </a:lvl8pPr>
            <a:lvl9pPr marL="5310469" indent="0">
              <a:buNone/>
              <a:defRPr sz="2904"/>
            </a:lvl9pPr>
          </a:lstStyle>
          <a:p>
            <a:r>
              <a:rPr lang="en-US" dirty="0"/>
              <a:t>Click icon to add picture</a:t>
            </a:r>
          </a:p>
        </p:txBody>
      </p:sp>
      <p:sp>
        <p:nvSpPr>
          <p:cNvPr id="4" name="Text Placeholder 3"/>
          <p:cNvSpPr>
            <a:spLocks noGrp="1"/>
          </p:cNvSpPr>
          <p:nvPr>
            <p:ph type="body" sz="half" idx="2"/>
          </p:nvPr>
        </p:nvSpPr>
        <p:spPr>
          <a:xfrm>
            <a:off x="1065700" y="2987040"/>
            <a:ext cx="4990050" cy="5533861"/>
          </a:xfrm>
        </p:spPr>
        <p:txBody>
          <a:bodyPr/>
          <a:lstStyle>
            <a:lvl1pPr marL="0" indent="0">
              <a:buNone/>
              <a:defRPr sz="2323"/>
            </a:lvl1pPr>
            <a:lvl2pPr marL="663809" indent="0">
              <a:buNone/>
              <a:defRPr sz="2033"/>
            </a:lvl2pPr>
            <a:lvl3pPr marL="1327617" indent="0">
              <a:buNone/>
              <a:defRPr sz="1742"/>
            </a:lvl3pPr>
            <a:lvl4pPr marL="1991426" indent="0">
              <a:buNone/>
              <a:defRPr sz="1452"/>
            </a:lvl4pPr>
            <a:lvl5pPr marL="2655235" indent="0">
              <a:buNone/>
              <a:defRPr sz="1452"/>
            </a:lvl5pPr>
            <a:lvl6pPr marL="3319043" indent="0">
              <a:buNone/>
              <a:defRPr sz="1452"/>
            </a:lvl6pPr>
            <a:lvl7pPr marL="3982852" indent="0">
              <a:buNone/>
              <a:defRPr sz="1452"/>
            </a:lvl7pPr>
            <a:lvl8pPr marL="4646661" indent="0">
              <a:buNone/>
              <a:defRPr sz="1452"/>
            </a:lvl8pPr>
            <a:lvl9pPr marL="5310469" indent="0">
              <a:buNone/>
              <a:defRPr sz="1452"/>
            </a:lvl9pPr>
          </a:lstStyle>
          <a:p>
            <a:pPr lvl="0"/>
            <a:r>
              <a:rPr lang="en-US"/>
              <a:t>Click to edit Master text styles</a:t>
            </a:r>
          </a:p>
        </p:txBody>
      </p:sp>
      <p:sp>
        <p:nvSpPr>
          <p:cNvPr id="5" name="Date Placeholder 4"/>
          <p:cNvSpPr>
            <a:spLocks noGrp="1"/>
          </p:cNvSpPr>
          <p:nvPr>
            <p:ph type="dt" sz="half" idx="10"/>
          </p:nvPr>
        </p:nvSpPr>
        <p:spPr/>
        <p:txBody>
          <a:bodyPr/>
          <a:lstStyle/>
          <a:p>
            <a:fld id="{D061DDF2-F1AD-F648-99E6-E1CA19E04C52}" type="datetimeFigureOut">
              <a:rPr lang="en-US" smtClean="0"/>
              <a:t>12/9/20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4B1899-203A-1540-B2A2-94B49F96B971}" type="slidenum">
              <a:rPr lang="en-US" smtClean="0"/>
              <a:t>‹#›</a:t>
            </a:fld>
            <a:endParaRPr lang="en-US" dirty="0"/>
          </a:p>
        </p:txBody>
      </p:sp>
    </p:spTree>
    <p:extLst>
      <p:ext uri="{BB962C8B-B14F-4D97-AF65-F5344CB8AC3E}">
        <p14:creationId xmlns:p14="http://schemas.microsoft.com/office/powerpoint/2010/main" val="299130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3685" y="530110"/>
            <a:ext cx="13344406" cy="19245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3685" y="2650537"/>
            <a:ext cx="13344406" cy="63174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3685" y="9228481"/>
            <a:ext cx="3481149" cy="530107"/>
          </a:xfrm>
          <a:prstGeom prst="rect">
            <a:avLst/>
          </a:prstGeom>
        </p:spPr>
        <p:txBody>
          <a:bodyPr vert="horz" lIns="91440" tIns="45720" rIns="91440" bIns="45720" rtlCol="0" anchor="ctr"/>
          <a:lstStyle>
            <a:lvl1pPr algn="l">
              <a:defRPr sz="1742">
                <a:solidFill>
                  <a:schemeClr val="tx1">
                    <a:tint val="75000"/>
                  </a:schemeClr>
                </a:solidFill>
              </a:defRPr>
            </a:lvl1pPr>
          </a:lstStyle>
          <a:p>
            <a:fld id="{D061DDF2-F1AD-F648-99E6-E1CA19E04C52}" type="datetimeFigureOut">
              <a:rPr lang="en-US" smtClean="0"/>
              <a:t>12/9/20</a:t>
            </a:fld>
            <a:endParaRPr lang="en-US" dirty="0"/>
          </a:p>
        </p:txBody>
      </p:sp>
      <p:sp>
        <p:nvSpPr>
          <p:cNvPr id="5" name="Footer Placeholder 4"/>
          <p:cNvSpPr>
            <a:spLocks noGrp="1"/>
          </p:cNvSpPr>
          <p:nvPr>
            <p:ph type="ftr" sz="quarter" idx="3"/>
          </p:nvPr>
        </p:nvSpPr>
        <p:spPr>
          <a:xfrm>
            <a:off x="5125026" y="9228481"/>
            <a:ext cx="5221724" cy="530107"/>
          </a:xfrm>
          <a:prstGeom prst="rect">
            <a:avLst/>
          </a:prstGeom>
        </p:spPr>
        <p:txBody>
          <a:bodyPr vert="horz" lIns="91440" tIns="45720" rIns="91440" bIns="45720" rtlCol="0" anchor="ctr"/>
          <a:lstStyle>
            <a:lvl1pPr algn="ctr">
              <a:defRPr sz="174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926941" y="9228481"/>
            <a:ext cx="3481149" cy="530107"/>
          </a:xfrm>
          <a:prstGeom prst="rect">
            <a:avLst/>
          </a:prstGeom>
        </p:spPr>
        <p:txBody>
          <a:bodyPr vert="horz" lIns="91440" tIns="45720" rIns="91440" bIns="45720" rtlCol="0" anchor="ctr"/>
          <a:lstStyle>
            <a:lvl1pPr algn="r">
              <a:defRPr sz="1742">
                <a:solidFill>
                  <a:schemeClr val="tx1">
                    <a:tint val="75000"/>
                  </a:schemeClr>
                </a:solidFill>
              </a:defRPr>
            </a:lvl1pPr>
          </a:lstStyle>
          <a:p>
            <a:fld id="{D24B1899-203A-1540-B2A2-94B49F96B971}" type="slidenum">
              <a:rPr lang="en-US" smtClean="0"/>
              <a:t>‹#›</a:t>
            </a:fld>
            <a:endParaRPr lang="en-US" dirty="0"/>
          </a:p>
        </p:txBody>
      </p:sp>
    </p:spTree>
    <p:extLst>
      <p:ext uri="{BB962C8B-B14F-4D97-AF65-F5344CB8AC3E}">
        <p14:creationId xmlns:p14="http://schemas.microsoft.com/office/powerpoint/2010/main" val="6641800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327617" rtl="0" eaLnBrk="1" latinLnBrk="0" hangingPunct="1">
        <a:lnSpc>
          <a:spcPct val="90000"/>
        </a:lnSpc>
        <a:spcBef>
          <a:spcPct val="0"/>
        </a:spcBef>
        <a:buNone/>
        <a:defRPr sz="6388" kern="1200">
          <a:solidFill>
            <a:schemeClr val="tx1"/>
          </a:solidFill>
          <a:latin typeface="+mj-lt"/>
          <a:ea typeface="+mj-ea"/>
          <a:cs typeface="+mj-cs"/>
        </a:defRPr>
      </a:lvl1pPr>
    </p:titleStyle>
    <p:bodyStyle>
      <a:lvl1pPr marL="331904" indent="-331904" algn="l" defTabSz="1327617" rtl="0" eaLnBrk="1" latinLnBrk="0" hangingPunct="1">
        <a:lnSpc>
          <a:spcPct val="90000"/>
        </a:lnSpc>
        <a:spcBef>
          <a:spcPts val="1452"/>
        </a:spcBef>
        <a:buFont typeface="Arial" panose="020B0604020202020204" pitchFamily="34" charset="0"/>
        <a:buChar char="•"/>
        <a:defRPr sz="4065" kern="1200">
          <a:solidFill>
            <a:schemeClr val="tx1"/>
          </a:solidFill>
          <a:latin typeface="+mn-lt"/>
          <a:ea typeface="+mn-ea"/>
          <a:cs typeface="+mn-cs"/>
        </a:defRPr>
      </a:lvl1pPr>
      <a:lvl2pPr marL="995713" indent="-331904" algn="l" defTabSz="1327617" rtl="0" eaLnBrk="1" latinLnBrk="0" hangingPunct="1">
        <a:lnSpc>
          <a:spcPct val="90000"/>
        </a:lnSpc>
        <a:spcBef>
          <a:spcPts val="726"/>
        </a:spcBef>
        <a:buFont typeface="Arial" panose="020B0604020202020204" pitchFamily="34" charset="0"/>
        <a:buChar char="•"/>
        <a:defRPr sz="3485" kern="1200">
          <a:solidFill>
            <a:schemeClr val="tx1"/>
          </a:solidFill>
          <a:latin typeface="+mn-lt"/>
          <a:ea typeface="+mn-ea"/>
          <a:cs typeface="+mn-cs"/>
        </a:defRPr>
      </a:lvl2pPr>
      <a:lvl3pPr marL="1659522" indent="-331904" algn="l" defTabSz="1327617" rtl="0" eaLnBrk="1" latinLnBrk="0" hangingPunct="1">
        <a:lnSpc>
          <a:spcPct val="90000"/>
        </a:lnSpc>
        <a:spcBef>
          <a:spcPts val="726"/>
        </a:spcBef>
        <a:buFont typeface="Arial" panose="020B0604020202020204" pitchFamily="34" charset="0"/>
        <a:buChar char="•"/>
        <a:defRPr sz="2904" kern="1200">
          <a:solidFill>
            <a:schemeClr val="tx1"/>
          </a:solidFill>
          <a:latin typeface="+mn-lt"/>
          <a:ea typeface="+mn-ea"/>
          <a:cs typeface="+mn-cs"/>
        </a:defRPr>
      </a:lvl3pPr>
      <a:lvl4pPr marL="2323330" indent="-331904" algn="l" defTabSz="1327617" rtl="0" eaLnBrk="1" latinLnBrk="0" hangingPunct="1">
        <a:lnSpc>
          <a:spcPct val="90000"/>
        </a:lnSpc>
        <a:spcBef>
          <a:spcPts val="726"/>
        </a:spcBef>
        <a:buFont typeface="Arial" panose="020B0604020202020204" pitchFamily="34" charset="0"/>
        <a:buChar char="•"/>
        <a:defRPr sz="2613" kern="1200">
          <a:solidFill>
            <a:schemeClr val="tx1"/>
          </a:solidFill>
          <a:latin typeface="+mn-lt"/>
          <a:ea typeface="+mn-ea"/>
          <a:cs typeface="+mn-cs"/>
        </a:defRPr>
      </a:lvl4pPr>
      <a:lvl5pPr marL="2987139" indent="-331904" algn="l" defTabSz="1327617" rtl="0" eaLnBrk="1" latinLnBrk="0" hangingPunct="1">
        <a:lnSpc>
          <a:spcPct val="90000"/>
        </a:lnSpc>
        <a:spcBef>
          <a:spcPts val="726"/>
        </a:spcBef>
        <a:buFont typeface="Arial" panose="020B0604020202020204" pitchFamily="34" charset="0"/>
        <a:buChar char="•"/>
        <a:defRPr sz="2613" kern="1200">
          <a:solidFill>
            <a:schemeClr val="tx1"/>
          </a:solidFill>
          <a:latin typeface="+mn-lt"/>
          <a:ea typeface="+mn-ea"/>
          <a:cs typeface="+mn-cs"/>
        </a:defRPr>
      </a:lvl5pPr>
      <a:lvl6pPr marL="3650948" indent="-331904" algn="l" defTabSz="1327617" rtl="0" eaLnBrk="1" latinLnBrk="0" hangingPunct="1">
        <a:lnSpc>
          <a:spcPct val="90000"/>
        </a:lnSpc>
        <a:spcBef>
          <a:spcPts val="726"/>
        </a:spcBef>
        <a:buFont typeface="Arial" panose="020B0604020202020204" pitchFamily="34" charset="0"/>
        <a:buChar char="•"/>
        <a:defRPr sz="2613" kern="1200">
          <a:solidFill>
            <a:schemeClr val="tx1"/>
          </a:solidFill>
          <a:latin typeface="+mn-lt"/>
          <a:ea typeface="+mn-ea"/>
          <a:cs typeface="+mn-cs"/>
        </a:defRPr>
      </a:lvl6pPr>
      <a:lvl7pPr marL="4314756" indent="-331904" algn="l" defTabSz="1327617" rtl="0" eaLnBrk="1" latinLnBrk="0" hangingPunct="1">
        <a:lnSpc>
          <a:spcPct val="90000"/>
        </a:lnSpc>
        <a:spcBef>
          <a:spcPts val="726"/>
        </a:spcBef>
        <a:buFont typeface="Arial" panose="020B0604020202020204" pitchFamily="34" charset="0"/>
        <a:buChar char="•"/>
        <a:defRPr sz="2613" kern="1200">
          <a:solidFill>
            <a:schemeClr val="tx1"/>
          </a:solidFill>
          <a:latin typeface="+mn-lt"/>
          <a:ea typeface="+mn-ea"/>
          <a:cs typeface="+mn-cs"/>
        </a:defRPr>
      </a:lvl7pPr>
      <a:lvl8pPr marL="4978565" indent="-331904" algn="l" defTabSz="1327617" rtl="0" eaLnBrk="1" latinLnBrk="0" hangingPunct="1">
        <a:lnSpc>
          <a:spcPct val="90000"/>
        </a:lnSpc>
        <a:spcBef>
          <a:spcPts val="726"/>
        </a:spcBef>
        <a:buFont typeface="Arial" panose="020B0604020202020204" pitchFamily="34" charset="0"/>
        <a:buChar char="•"/>
        <a:defRPr sz="2613" kern="1200">
          <a:solidFill>
            <a:schemeClr val="tx1"/>
          </a:solidFill>
          <a:latin typeface="+mn-lt"/>
          <a:ea typeface="+mn-ea"/>
          <a:cs typeface="+mn-cs"/>
        </a:defRPr>
      </a:lvl8pPr>
      <a:lvl9pPr marL="5642374" indent="-331904" algn="l" defTabSz="1327617" rtl="0" eaLnBrk="1" latinLnBrk="0" hangingPunct="1">
        <a:lnSpc>
          <a:spcPct val="90000"/>
        </a:lnSpc>
        <a:spcBef>
          <a:spcPts val="726"/>
        </a:spcBef>
        <a:buFont typeface="Arial" panose="020B0604020202020204" pitchFamily="34" charset="0"/>
        <a:buChar char="•"/>
        <a:defRPr sz="2613" kern="1200">
          <a:solidFill>
            <a:schemeClr val="tx1"/>
          </a:solidFill>
          <a:latin typeface="+mn-lt"/>
          <a:ea typeface="+mn-ea"/>
          <a:cs typeface="+mn-cs"/>
        </a:defRPr>
      </a:lvl9pPr>
    </p:bodyStyle>
    <p:otherStyle>
      <a:defPPr>
        <a:defRPr lang="en-US"/>
      </a:defPPr>
      <a:lvl1pPr marL="0" algn="l" defTabSz="1327617" rtl="0" eaLnBrk="1" latinLnBrk="0" hangingPunct="1">
        <a:defRPr sz="2613" kern="1200">
          <a:solidFill>
            <a:schemeClr val="tx1"/>
          </a:solidFill>
          <a:latin typeface="+mn-lt"/>
          <a:ea typeface="+mn-ea"/>
          <a:cs typeface="+mn-cs"/>
        </a:defRPr>
      </a:lvl1pPr>
      <a:lvl2pPr marL="663809" algn="l" defTabSz="1327617" rtl="0" eaLnBrk="1" latinLnBrk="0" hangingPunct="1">
        <a:defRPr sz="2613" kern="1200">
          <a:solidFill>
            <a:schemeClr val="tx1"/>
          </a:solidFill>
          <a:latin typeface="+mn-lt"/>
          <a:ea typeface="+mn-ea"/>
          <a:cs typeface="+mn-cs"/>
        </a:defRPr>
      </a:lvl2pPr>
      <a:lvl3pPr marL="1327617" algn="l" defTabSz="1327617" rtl="0" eaLnBrk="1" latinLnBrk="0" hangingPunct="1">
        <a:defRPr sz="2613" kern="1200">
          <a:solidFill>
            <a:schemeClr val="tx1"/>
          </a:solidFill>
          <a:latin typeface="+mn-lt"/>
          <a:ea typeface="+mn-ea"/>
          <a:cs typeface="+mn-cs"/>
        </a:defRPr>
      </a:lvl3pPr>
      <a:lvl4pPr marL="1991426" algn="l" defTabSz="1327617" rtl="0" eaLnBrk="1" latinLnBrk="0" hangingPunct="1">
        <a:defRPr sz="2613" kern="1200">
          <a:solidFill>
            <a:schemeClr val="tx1"/>
          </a:solidFill>
          <a:latin typeface="+mn-lt"/>
          <a:ea typeface="+mn-ea"/>
          <a:cs typeface="+mn-cs"/>
        </a:defRPr>
      </a:lvl4pPr>
      <a:lvl5pPr marL="2655235" algn="l" defTabSz="1327617" rtl="0" eaLnBrk="1" latinLnBrk="0" hangingPunct="1">
        <a:defRPr sz="2613" kern="1200">
          <a:solidFill>
            <a:schemeClr val="tx1"/>
          </a:solidFill>
          <a:latin typeface="+mn-lt"/>
          <a:ea typeface="+mn-ea"/>
          <a:cs typeface="+mn-cs"/>
        </a:defRPr>
      </a:lvl5pPr>
      <a:lvl6pPr marL="3319043" algn="l" defTabSz="1327617" rtl="0" eaLnBrk="1" latinLnBrk="0" hangingPunct="1">
        <a:defRPr sz="2613" kern="1200">
          <a:solidFill>
            <a:schemeClr val="tx1"/>
          </a:solidFill>
          <a:latin typeface="+mn-lt"/>
          <a:ea typeface="+mn-ea"/>
          <a:cs typeface="+mn-cs"/>
        </a:defRPr>
      </a:lvl6pPr>
      <a:lvl7pPr marL="3982852" algn="l" defTabSz="1327617" rtl="0" eaLnBrk="1" latinLnBrk="0" hangingPunct="1">
        <a:defRPr sz="2613" kern="1200">
          <a:solidFill>
            <a:schemeClr val="tx1"/>
          </a:solidFill>
          <a:latin typeface="+mn-lt"/>
          <a:ea typeface="+mn-ea"/>
          <a:cs typeface="+mn-cs"/>
        </a:defRPr>
      </a:lvl7pPr>
      <a:lvl8pPr marL="4646661" algn="l" defTabSz="1327617" rtl="0" eaLnBrk="1" latinLnBrk="0" hangingPunct="1">
        <a:defRPr sz="2613" kern="1200">
          <a:solidFill>
            <a:schemeClr val="tx1"/>
          </a:solidFill>
          <a:latin typeface="+mn-lt"/>
          <a:ea typeface="+mn-ea"/>
          <a:cs typeface="+mn-cs"/>
        </a:defRPr>
      </a:lvl8pPr>
      <a:lvl9pPr marL="5310469" algn="l" defTabSz="1327617" rtl="0" eaLnBrk="1" latinLnBrk="0" hangingPunct="1">
        <a:defRPr sz="2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svrc.org/node/4737" TargetMode="Externa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nm.org/healthbeat/healthy-tips/how-long-am-i-contagious#:~:text=You're%20contagious%20before%20you,that%20can%20spread%20to%20others." TargetMode="External"/><Relationship Id="rId5" Type="http://schemas.openxmlformats.org/officeDocument/2006/relationships/hyperlink" Target="https://www.marketwatch.com/story/7-in-10-parents-admit-to-sending-sick-kids-to-school-but-they-have-3-good-reasons-why-2019-09-26" TargetMode="External"/><Relationship Id="rId4" Type="http://schemas.openxmlformats.org/officeDocument/2006/relationships/hyperlink" Target="https://www.cdc.gov/healthyschools/multimedia/infographic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7B06CF-19FA-DA47-AE8A-8F3EAE502040}"/>
              </a:ext>
            </a:extLst>
          </p:cNvPr>
          <p:cNvSpPr/>
          <p:nvPr/>
        </p:nvSpPr>
        <p:spPr>
          <a:xfrm>
            <a:off x="3419061" y="0"/>
            <a:ext cx="8825948" cy="22683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Pentagon 44">
            <a:extLst>
              <a:ext uri="{FF2B5EF4-FFF2-40B4-BE49-F238E27FC236}">
                <a16:creationId xmlns:a16="http://schemas.microsoft.com/office/drawing/2014/main" id="{90A00037-E4A1-5B40-B2E2-2F45EA6E6794}"/>
              </a:ext>
            </a:extLst>
          </p:cNvPr>
          <p:cNvSpPr/>
          <p:nvPr/>
        </p:nvSpPr>
        <p:spPr>
          <a:xfrm flipH="1">
            <a:off x="10677587" y="9005"/>
            <a:ext cx="4794187" cy="229762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entagon 11">
            <a:extLst>
              <a:ext uri="{FF2B5EF4-FFF2-40B4-BE49-F238E27FC236}">
                <a16:creationId xmlns:a16="http://schemas.microsoft.com/office/drawing/2014/main" id="{748D504B-C31E-C74A-9BDE-2E09B5CE9FF4}"/>
              </a:ext>
            </a:extLst>
          </p:cNvPr>
          <p:cNvSpPr/>
          <p:nvPr/>
        </p:nvSpPr>
        <p:spPr>
          <a:xfrm>
            <a:off x="0" y="9005"/>
            <a:ext cx="4794187" cy="229762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TextBox 119">
            <a:extLst>
              <a:ext uri="{FF2B5EF4-FFF2-40B4-BE49-F238E27FC236}">
                <a16:creationId xmlns:a16="http://schemas.microsoft.com/office/drawing/2014/main" id="{3ECCBFA0-8CEB-E44A-AB65-556D0F0A146F}"/>
              </a:ext>
            </a:extLst>
          </p:cNvPr>
          <p:cNvSpPr txBox="1"/>
          <p:nvPr/>
        </p:nvSpPr>
        <p:spPr>
          <a:xfrm>
            <a:off x="12798276" y="7084912"/>
            <a:ext cx="2667770" cy="646331"/>
          </a:xfrm>
          <a:prstGeom prst="rect">
            <a:avLst/>
          </a:prstGeom>
          <a:noFill/>
        </p:spPr>
        <p:txBody>
          <a:bodyPr wrap="square" rtlCol="0">
            <a:spAutoFit/>
          </a:bodyPr>
          <a:lstStyle/>
          <a:p>
            <a:pPr algn="ctr"/>
            <a:r>
              <a:rPr lang="en-US" b="1" dirty="0">
                <a:solidFill>
                  <a:schemeClr val="bg1"/>
                </a:solidFill>
              </a:rPr>
              <a:t>Are the victim of sexual violence other than rape</a:t>
            </a:r>
          </a:p>
        </p:txBody>
      </p:sp>
      <p:sp>
        <p:nvSpPr>
          <p:cNvPr id="124" name="TextBox 123">
            <a:extLst>
              <a:ext uri="{FF2B5EF4-FFF2-40B4-BE49-F238E27FC236}">
                <a16:creationId xmlns:a16="http://schemas.microsoft.com/office/drawing/2014/main" id="{C71C1E1D-AB83-5148-99AF-BF6259A68884}"/>
              </a:ext>
            </a:extLst>
          </p:cNvPr>
          <p:cNvSpPr txBox="1"/>
          <p:nvPr/>
        </p:nvSpPr>
        <p:spPr>
          <a:xfrm>
            <a:off x="13173572" y="4979115"/>
            <a:ext cx="2435331" cy="338554"/>
          </a:xfrm>
          <a:prstGeom prst="rect">
            <a:avLst/>
          </a:prstGeom>
          <a:noFill/>
        </p:spPr>
        <p:txBody>
          <a:bodyPr wrap="square" rtlCol="0">
            <a:spAutoFit/>
          </a:bodyPr>
          <a:lstStyle/>
          <a:p>
            <a:r>
              <a:rPr lang="en-US" sz="1600" dirty="0">
                <a:solidFill>
                  <a:schemeClr val="bg1"/>
                </a:solidFill>
              </a:rPr>
              <a:t>Source: </a:t>
            </a:r>
            <a:r>
              <a:rPr lang="en-US" sz="1600" dirty="0">
                <a:solidFill>
                  <a:schemeClr val="bg1"/>
                </a:solidFill>
                <a:hlinkClick r:id="rId3">
                  <a:extLst>
                    <a:ext uri="{A12FA001-AC4F-418D-AE19-62706E023703}">
                      <ahyp:hlinkClr xmlns:ahyp="http://schemas.microsoft.com/office/drawing/2018/hyperlinkcolor" val="tx"/>
                    </a:ext>
                  </a:extLst>
                </a:hlinkClick>
              </a:rPr>
              <a:t>NSVRC Solutions</a:t>
            </a:r>
            <a:endParaRPr lang="en-US" sz="1600" dirty="0">
              <a:solidFill>
                <a:schemeClr val="bg1"/>
              </a:solidFill>
            </a:endParaRPr>
          </a:p>
        </p:txBody>
      </p:sp>
      <p:sp>
        <p:nvSpPr>
          <p:cNvPr id="40" name="Rectangle 39">
            <a:extLst>
              <a:ext uri="{FF2B5EF4-FFF2-40B4-BE49-F238E27FC236}">
                <a16:creationId xmlns:a16="http://schemas.microsoft.com/office/drawing/2014/main" id="{F71AABB2-1AEA-8048-8635-7D72666AE8AD}"/>
              </a:ext>
            </a:extLst>
          </p:cNvPr>
          <p:cNvSpPr/>
          <p:nvPr/>
        </p:nvSpPr>
        <p:spPr>
          <a:xfrm>
            <a:off x="-34377" y="0"/>
            <a:ext cx="15506152" cy="99567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C080635B-8CA4-5044-976F-1F1B7489F065}"/>
              </a:ext>
            </a:extLst>
          </p:cNvPr>
          <p:cNvSpPr txBox="1"/>
          <p:nvPr/>
        </p:nvSpPr>
        <p:spPr>
          <a:xfrm>
            <a:off x="4629151" y="92460"/>
            <a:ext cx="6343650" cy="2123658"/>
          </a:xfrm>
          <a:prstGeom prst="rect">
            <a:avLst/>
          </a:prstGeom>
          <a:noFill/>
        </p:spPr>
        <p:txBody>
          <a:bodyPr wrap="square" rtlCol="0">
            <a:spAutoFit/>
          </a:bodyPr>
          <a:lstStyle/>
          <a:p>
            <a:pPr algn="ctr"/>
            <a:r>
              <a:rPr lang="en-US" sz="4400" b="1" dirty="0">
                <a:solidFill>
                  <a:schemeClr val="bg1"/>
                </a:solidFill>
              </a:rPr>
              <a:t>Stay Healthy!</a:t>
            </a:r>
          </a:p>
          <a:p>
            <a:pPr algn="ctr"/>
            <a:r>
              <a:rPr lang="en-US" sz="4400" b="1" dirty="0">
                <a:solidFill>
                  <a:schemeClr val="bg1"/>
                </a:solidFill>
              </a:rPr>
              <a:t>Protect Yourself and </a:t>
            </a:r>
          </a:p>
          <a:p>
            <a:pPr algn="ctr"/>
            <a:r>
              <a:rPr lang="en-US" sz="4400" b="1" dirty="0">
                <a:solidFill>
                  <a:schemeClr val="bg1"/>
                </a:solidFill>
              </a:rPr>
              <a:t>Your Community</a:t>
            </a:r>
          </a:p>
        </p:txBody>
      </p:sp>
      <p:sp>
        <p:nvSpPr>
          <p:cNvPr id="92" name="TextBox 91">
            <a:extLst>
              <a:ext uri="{FF2B5EF4-FFF2-40B4-BE49-F238E27FC236}">
                <a16:creationId xmlns:a16="http://schemas.microsoft.com/office/drawing/2014/main" id="{4240F182-9FBA-0647-99B1-2FD23F30AEF9}"/>
              </a:ext>
            </a:extLst>
          </p:cNvPr>
          <p:cNvSpPr txBox="1"/>
          <p:nvPr/>
        </p:nvSpPr>
        <p:spPr>
          <a:xfrm>
            <a:off x="582992" y="92460"/>
            <a:ext cx="2836068" cy="2123658"/>
          </a:xfrm>
          <a:prstGeom prst="rect">
            <a:avLst/>
          </a:prstGeom>
          <a:noFill/>
        </p:spPr>
        <p:txBody>
          <a:bodyPr wrap="square" rtlCol="0">
            <a:spAutoFit/>
          </a:bodyPr>
          <a:lstStyle/>
          <a:p>
            <a:r>
              <a:rPr lang="en-US" sz="4400" b="1" dirty="0">
                <a:solidFill>
                  <a:srgbClr val="2A5D6E"/>
                </a:solidFill>
              </a:rPr>
              <a:t>Provide</a:t>
            </a:r>
          </a:p>
          <a:p>
            <a:r>
              <a:rPr lang="en-US" sz="4400" b="1" dirty="0">
                <a:solidFill>
                  <a:srgbClr val="2A5D6E"/>
                </a:solidFill>
              </a:rPr>
              <a:t>Health</a:t>
            </a:r>
          </a:p>
          <a:p>
            <a:r>
              <a:rPr lang="en-US" sz="4400" b="1" dirty="0">
                <a:solidFill>
                  <a:srgbClr val="2A5D6E"/>
                </a:solidFill>
              </a:rPr>
              <a:t>Resources</a:t>
            </a:r>
          </a:p>
        </p:txBody>
      </p:sp>
      <p:sp>
        <p:nvSpPr>
          <p:cNvPr id="103" name="TextBox 102">
            <a:extLst>
              <a:ext uri="{FF2B5EF4-FFF2-40B4-BE49-F238E27FC236}">
                <a16:creationId xmlns:a16="http://schemas.microsoft.com/office/drawing/2014/main" id="{421B7189-FA21-E74C-84E9-839BE22B3E0D}"/>
              </a:ext>
            </a:extLst>
          </p:cNvPr>
          <p:cNvSpPr txBox="1"/>
          <p:nvPr/>
        </p:nvSpPr>
        <p:spPr>
          <a:xfrm>
            <a:off x="10599031" y="92460"/>
            <a:ext cx="4289752" cy="2123658"/>
          </a:xfrm>
          <a:prstGeom prst="rect">
            <a:avLst/>
          </a:prstGeom>
          <a:noFill/>
        </p:spPr>
        <p:txBody>
          <a:bodyPr wrap="square" rtlCol="0">
            <a:spAutoFit/>
          </a:bodyPr>
          <a:lstStyle/>
          <a:p>
            <a:pPr algn="r"/>
            <a:r>
              <a:rPr lang="en-US" sz="4400" b="1" dirty="0">
                <a:solidFill>
                  <a:srgbClr val="2A5D6E"/>
                </a:solidFill>
              </a:rPr>
              <a:t>Prevent</a:t>
            </a:r>
          </a:p>
          <a:p>
            <a:pPr algn="r"/>
            <a:r>
              <a:rPr lang="en-US" sz="4400" b="1" dirty="0">
                <a:solidFill>
                  <a:srgbClr val="2A5D6E"/>
                </a:solidFill>
              </a:rPr>
              <a:t>the Spread</a:t>
            </a:r>
          </a:p>
          <a:p>
            <a:pPr algn="r"/>
            <a:r>
              <a:rPr lang="en-US" sz="4400" b="1" dirty="0">
                <a:solidFill>
                  <a:srgbClr val="2A5D6E"/>
                </a:solidFill>
              </a:rPr>
              <a:t>of Illness</a:t>
            </a:r>
          </a:p>
        </p:txBody>
      </p:sp>
      <p:sp>
        <p:nvSpPr>
          <p:cNvPr id="116" name="Rectangle 115">
            <a:extLst>
              <a:ext uri="{FF2B5EF4-FFF2-40B4-BE49-F238E27FC236}">
                <a16:creationId xmlns:a16="http://schemas.microsoft.com/office/drawing/2014/main" id="{9A87EFFB-52B4-CE4D-968E-A2AB73E30264}"/>
              </a:ext>
            </a:extLst>
          </p:cNvPr>
          <p:cNvSpPr/>
          <p:nvPr/>
        </p:nvSpPr>
        <p:spPr>
          <a:xfrm>
            <a:off x="-3277" y="2306635"/>
            <a:ext cx="5251042" cy="3572194"/>
          </a:xfrm>
          <a:prstGeom prst="rect">
            <a:avLst/>
          </a:prstGeom>
          <a:solidFill>
            <a:srgbClr val="52A6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2600" b="1" dirty="0"/>
          </a:p>
          <a:p>
            <a:pPr algn="ctr"/>
            <a:r>
              <a:rPr lang="en-US" sz="2600" b="1" dirty="0"/>
              <a:t>Healthy students are better learners! A healthy lifestyle leads to…</a:t>
            </a:r>
          </a:p>
          <a:p>
            <a:pPr algn="ctr"/>
            <a:endParaRPr lang="en-US" sz="800" b="1" dirty="0"/>
          </a:p>
          <a:p>
            <a:pPr marL="342900" indent="-342900">
              <a:buFont typeface="Arial" panose="020B0604020202020204" pitchFamily="34" charset="0"/>
              <a:buChar char="•"/>
            </a:pPr>
            <a:r>
              <a:rPr lang="en-US" sz="2400" dirty="0"/>
              <a:t>Higher test scores</a:t>
            </a:r>
          </a:p>
          <a:p>
            <a:pPr marL="800100" lvl="1" indent="-342900">
              <a:buFont typeface="Arial" panose="020B0604020202020204" pitchFamily="34" charset="0"/>
              <a:buChar char="•"/>
            </a:pPr>
            <a:r>
              <a:rPr lang="en-US" sz="2400" dirty="0"/>
              <a:t>Better grades and GPAs</a:t>
            </a:r>
          </a:p>
          <a:p>
            <a:pPr marL="1257300" lvl="2" indent="-342900">
              <a:buFont typeface="Arial" panose="020B0604020202020204" pitchFamily="34" charset="0"/>
              <a:buChar char="•"/>
            </a:pPr>
            <a:r>
              <a:rPr lang="en-US" sz="2400" dirty="0"/>
              <a:t>Improved focus and memory</a:t>
            </a:r>
          </a:p>
          <a:p>
            <a:pPr marL="1714500" lvl="3" indent="-342900">
              <a:buFont typeface="Arial" panose="020B0604020202020204" pitchFamily="34" charset="0"/>
              <a:buChar char="•"/>
            </a:pPr>
            <a:r>
              <a:rPr lang="en-US" sz="2400" dirty="0"/>
              <a:t>Increased attendance</a:t>
            </a:r>
          </a:p>
        </p:txBody>
      </p:sp>
      <p:sp>
        <p:nvSpPr>
          <p:cNvPr id="123" name="Rectangle 122">
            <a:extLst>
              <a:ext uri="{FF2B5EF4-FFF2-40B4-BE49-F238E27FC236}">
                <a16:creationId xmlns:a16="http://schemas.microsoft.com/office/drawing/2014/main" id="{DD712C3E-681F-8D4A-9C78-8B93A7E35E0F}"/>
              </a:ext>
            </a:extLst>
          </p:cNvPr>
          <p:cNvSpPr/>
          <p:nvPr/>
        </p:nvSpPr>
        <p:spPr>
          <a:xfrm>
            <a:off x="-3277" y="5913772"/>
            <a:ext cx="5251042" cy="27154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How are illnesses spread at schools?</a:t>
            </a:r>
          </a:p>
          <a:p>
            <a:endParaRPr lang="en-US" sz="800" b="1" dirty="0"/>
          </a:p>
          <a:p>
            <a:pPr marL="285750" indent="-285750">
              <a:buFont typeface="Arial" panose="020B0604020202020204" pitchFamily="34" charset="0"/>
              <a:buChar char="•"/>
            </a:pPr>
            <a:r>
              <a:rPr lang="en-US" dirty="0"/>
              <a:t>Close contact between sick and healthy students, faculty, and staff</a:t>
            </a:r>
          </a:p>
          <a:p>
            <a:pPr marL="285750" indent="-285750">
              <a:buFont typeface="Arial" panose="020B0604020202020204" pitchFamily="34" charset="0"/>
              <a:buChar char="•"/>
            </a:pPr>
            <a:r>
              <a:rPr lang="en-US" dirty="0"/>
              <a:t>Germs spreading through coughing, sneezing, and shared surfaces</a:t>
            </a:r>
          </a:p>
          <a:p>
            <a:pPr marL="285750" indent="-285750">
              <a:buFont typeface="Arial" panose="020B0604020202020204" pitchFamily="34" charset="0"/>
              <a:buChar char="•"/>
            </a:pPr>
            <a:endParaRPr lang="en-US" dirty="0"/>
          </a:p>
          <a:p>
            <a:r>
              <a:rPr lang="en-US" dirty="0"/>
              <a:t>Some risk factors for illness are </a:t>
            </a:r>
            <a:r>
              <a:rPr lang="en-US" b="1" dirty="0"/>
              <a:t>high stress levels </a:t>
            </a:r>
            <a:r>
              <a:rPr lang="en-US" dirty="0"/>
              <a:t>and </a:t>
            </a:r>
            <a:r>
              <a:rPr lang="en-US" b="1" dirty="0"/>
              <a:t>lack of sleep</a:t>
            </a:r>
            <a:r>
              <a:rPr lang="en-US" dirty="0"/>
              <a:t>. These stressors can hinder your immune response and make it easier to get sick!</a:t>
            </a:r>
          </a:p>
        </p:txBody>
      </p:sp>
      <p:sp>
        <p:nvSpPr>
          <p:cNvPr id="133" name="TextBox 132">
            <a:extLst>
              <a:ext uri="{FF2B5EF4-FFF2-40B4-BE49-F238E27FC236}">
                <a16:creationId xmlns:a16="http://schemas.microsoft.com/office/drawing/2014/main" id="{AC9D9361-0874-4745-B5C5-3A81CDA1F157}"/>
              </a:ext>
            </a:extLst>
          </p:cNvPr>
          <p:cNvSpPr txBox="1"/>
          <p:nvPr/>
        </p:nvSpPr>
        <p:spPr>
          <a:xfrm>
            <a:off x="1453558" y="8628443"/>
            <a:ext cx="12471992" cy="1337361"/>
          </a:xfrm>
          <a:prstGeom prst="flowChartProcess">
            <a:avLst/>
          </a:prstGeom>
          <a:noFill/>
          <a:ln>
            <a:noFill/>
          </a:ln>
        </p:spPr>
        <p:txBody>
          <a:bodyPr wrap="square" tIns="58846" bIns="58846" rtlCol="0" anchor="ctr">
            <a:noAutofit/>
          </a:bodyPr>
          <a:lstStyle/>
          <a:p>
            <a:pPr algn="ctr"/>
            <a:r>
              <a:rPr lang="en-US" sz="2000" b="1" dirty="0"/>
              <a:t>Campus health is a serious concern that impacts schools regardless of size or geography. Student, faculty, and staff illness can lead to abseentism, diminished productivity, and a less healthy and successful community. </a:t>
            </a:r>
          </a:p>
          <a:p>
            <a:pPr algn="ctr"/>
            <a:r>
              <a:rPr lang="en-US" sz="2000" b="1" dirty="0"/>
              <a:t>Do your part to keep your campus safe.</a:t>
            </a:r>
          </a:p>
        </p:txBody>
      </p:sp>
      <p:sp>
        <p:nvSpPr>
          <p:cNvPr id="3" name="Rectangle 2">
            <a:extLst>
              <a:ext uri="{FF2B5EF4-FFF2-40B4-BE49-F238E27FC236}">
                <a16:creationId xmlns:a16="http://schemas.microsoft.com/office/drawing/2014/main" id="{5EE0FE06-6C98-E647-8D51-D15C244197E4}"/>
              </a:ext>
            </a:extLst>
          </p:cNvPr>
          <p:cNvSpPr>
            <a:spLocks noChangeAspect="1"/>
          </p:cNvSpPr>
          <p:nvPr/>
        </p:nvSpPr>
        <p:spPr>
          <a:xfrm>
            <a:off x="13925550" y="8684545"/>
            <a:ext cx="1417320" cy="12161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school logo here.</a:t>
            </a:r>
          </a:p>
        </p:txBody>
      </p:sp>
      <p:sp>
        <p:nvSpPr>
          <p:cNvPr id="137" name="Rectangle 136">
            <a:extLst>
              <a:ext uri="{FF2B5EF4-FFF2-40B4-BE49-F238E27FC236}">
                <a16:creationId xmlns:a16="http://schemas.microsoft.com/office/drawing/2014/main" id="{F26FF7A4-8089-5F4F-88CF-98035685203A}"/>
              </a:ext>
            </a:extLst>
          </p:cNvPr>
          <p:cNvSpPr/>
          <p:nvPr/>
        </p:nvSpPr>
        <p:spPr>
          <a:xfrm>
            <a:off x="10200962" y="2306634"/>
            <a:ext cx="5260049" cy="3571460"/>
          </a:xfrm>
          <a:prstGeom prst="rect">
            <a:avLst/>
          </a:prstGeom>
          <a:solidFill>
            <a:srgbClr val="52A6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70%</a:t>
            </a:r>
            <a:r>
              <a:rPr lang="en-US" sz="2400" dirty="0"/>
              <a:t> of parents admit that their kids still attend school when sick.</a:t>
            </a:r>
          </a:p>
          <a:p>
            <a:endParaRPr lang="en-US" sz="800" dirty="0"/>
          </a:p>
          <a:p>
            <a:r>
              <a:rPr lang="en-US" sz="2400" dirty="0"/>
              <a:t>You can be contagious for </a:t>
            </a:r>
            <a:r>
              <a:rPr lang="en-US" sz="4000" b="1" dirty="0"/>
              <a:t>1-4 days </a:t>
            </a:r>
            <a:r>
              <a:rPr lang="en-US" sz="2400" dirty="0"/>
              <a:t>before you have cold or flu symptoms.</a:t>
            </a:r>
          </a:p>
          <a:p>
            <a:endParaRPr lang="en-US" dirty="0"/>
          </a:p>
          <a:p>
            <a:r>
              <a:rPr lang="en-US" sz="2400" dirty="0"/>
              <a:t>If you think you are ill, </a:t>
            </a:r>
            <a:r>
              <a:rPr lang="en-US" sz="2400" b="1" dirty="0"/>
              <a:t>stay home </a:t>
            </a:r>
            <a:r>
              <a:rPr lang="en-US" sz="2400" dirty="0"/>
              <a:t>to protect yourself and your community.</a:t>
            </a:r>
          </a:p>
          <a:p>
            <a:endParaRPr lang="en-US" sz="2400" dirty="0"/>
          </a:p>
        </p:txBody>
      </p:sp>
      <p:sp>
        <p:nvSpPr>
          <p:cNvPr id="138" name="Rectangle 137">
            <a:extLst>
              <a:ext uri="{FF2B5EF4-FFF2-40B4-BE49-F238E27FC236}">
                <a16:creationId xmlns:a16="http://schemas.microsoft.com/office/drawing/2014/main" id="{2A9F049C-1C6A-EE4D-9117-B060A7AE0A7B}"/>
              </a:ext>
            </a:extLst>
          </p:cNvPr>
          <p:cNvSpPr/>
          <p:nvPr/>
        </p:nvSpPr>
        <p:spPr>
          <a:xfrm>
            <a:off x="5261807" y="2306634"/>
            <a:ext cx="4913784" cy="6326747"/>
          </a:xfrm>
          <a:prstGeom prst="rect">
            <a:avLst/>
          </a:prstGeom>
          <a:solidFill>
            <a:srgbClr val="1D4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139">
            <a:extLst>
              <a:ext uri="{FF2B5EF4-FFF2-40B4-BE49-F238E27FC236}">
                <a16:creationId xmlns:a16="http://schemas.microsoft.com/office/drawing/2014/main" id="{93728695-EB40-654B-AC36-03A46E0FCD62}"/>
              </a:ext>
            </a:extLst>
          </p:cNvPr>
          <p:cNvSpPr/>
          <p:nvPr/>
        </p:nvSpPr>
        <p:spPr>
          <a:xfrm>
            <a:off x="10189633" y="5913772"/>
            <a:ext cx="5291032" cy="2714671"/>
          </a:xfrm>
          <a:prstGeom prst="rect">
            <a:avLst/>
          </a:prstGeom>
          <a:solidFill>
            <a:srgbClr val="2A5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highlight>
                <a:srgbClr val="1D424E"/>
              </a:highlight>
            </a:endParaRPr>
          </a:p>
          <a:p>
            <a:pPr algn="ctr"/>
            <a:r>
              <a:rPr lang="en-US" sz="2400" b="1" dirty="0">
                <a:solidFill>
                  <a:schemeClr val="accent5">
                    <a:lumMod val="40000"/>
                    <a:lumOff val="60000"/>
                  </a:schemeClr>
                </a:solidFill>
                <a:highlight>
                  <a:srgbClr val="1D424E"/>
                </a:highlight>
              </a:rPr>
              <a:t>Be Healthy,</a:t>
            </a:r>
          </a:p>
          <a:p>
            <a:pPr algn="ctr"/>
            <a:r>
              <a:rPr lang="en-US" sz="2400" b="1" dirty="0">
                <a:solidFill>
                  <a:schemeClr val="accent5">
                    <a:lumMod val="40000"/>
                    <a:lumOff val="60000"/>
                  </a:schemeClr>
                </a:solidFill>
                <a:highlight>
                  <a:srgbClr val="1D424E"/>
                </a:highlight>
              </a:rPr>
              <a:t>Stay Healthy.</a:t>
            </a:r>
            <a:endParaRPr lang="en-US" b="1" dirty="0">
              <a:solidFill>
                <a:schemeClr val="accent5">
                  <a:lumMod val="40000"/>
                  <a:lumOff val="60000"/>
                </a:schemeClr>
              </a:solidFill>
              <a:highlight>
                <a:srgbClr val="1D424E"/>
              </a:highlight>
            </a:endParaRPr>
          </a:p>
        </p:txBody>
      </p:sp>
      <p:sp>
        <p:nvSpPr>
          <p:cNvPr id="141" name="TextBox 140">
            <a:extLst>
              <a:ext uri="{FF2B5EF4-FFF2-40B4-BE49-F238E27FC236}">
                <a16:creationId xmlns:a16="http://schemas.microsoft.com/office/drawing/2014/main" id="{E732CB6C-BC5D-7348-B382-5D2F34FC9B1C}"/>
              </a:ext>
            </a:extLst>
          </p:cNvPr>
          <p:cNvSpPr txBox="1"/>
          <p:nvPr/>
        </p:nvSpPr>
        <p:spPr>
          <a:xfrm>
            <a:off x="373224" y="5472361"/>
            <a:ext cx="4754733" cy="307777"/>
          </a:xfrm>
          <a:prstGeom prst="rect">
            <a:avLst/>
          </a:prstGeom>
          <a:noFill/>
        </p:spPr>
        <p:txBody>
          <a:bodyPr wrap="square" rtlCol="0">
            <a:spAutoFit/>
          </a:bodyPr>
          <a:lstStyle/>
          <a:p>
            <a:pPr algn="r"/>
            <a:r>
              <a:rPr lang="en-US" sz="1400" dirty="0">
                <a:solidFill>
                  <a:schemeClr val="bg1"/>
                </a:solidFill>
              </a:rPr>
              <a:t>Source: </a:t>
            </a:r>
            <a:r>
              <a:rPr lang="en-US" sz="1400" b="1" u="sng" dirty="0">
                <a:solidFill>
                  <a:schemeClr val="bg1"/>
                </a:solidFill>
                <a:hlinkClick r:id="rId4">
                  <a:extLst>
                    <a:ext uri="{A12FA001-AC4F-418D-AE19-62706E023703}">
                      <ahyp:hlinkClr xmlns:ahyp="http://schemas.microsoft.com/office/drawing/2018/hyperlinkcolor" val="tx"/>
                    </a:ext>
                  </a:extLst>
                </a:hlinkClick>
              </a:rPr>
              <a:t>The Centers for Disease Control and Prevention (CDC</a:t>
            </a:r>
            <a:r>
              <a:rPr lang="en-US" sz="1400" b="1" u="sng" dirty="0">
                <a:solidFill>
                  <a:schemeClr val="bg1"/>
                </a:solidFill>
              </a:rPr>
              <a:t>)</a:t>
            </a:r>
            <a:endParaRPr lang="en-US" sz="1400" b="1" dirty="0">
              <a:solidFill>
                <a:schemeClr val="bg1"/>
              </a:solidFill>
            </a:endParaRPr>
          </a:p>
        </p:txBody>
      </p:sp>
      <p:sp>
        <p:nvSpPr>
          <p:cNvPr id="4" name="TextBox 3">
            <a:extLst>
              <a:ext uri="{FF2B5EF4-FFF2-40B4-BE49-F238E27FC236}">
                <a16:creationId xmlns:a16="http://schemas.microsoft.com/office/drawing/2014/main" id="{364CE1B3-AD6B-714E-9CB5-9F683A9ACED2}"/>
              </a:ext>
            </a:extLst>
          </p:cNvPr>
          <p:cNvSpPr txBox="1"/>
          <p:nvPr/>
        </p:nvSpPr>
        <p:spPr>
          <a:xfrm>
            <a:off x="5287178" y="2405432"/>
            <a:ext cx="2904082" cy="707886"/>
          </a:xfrm>
          <a:prstGeom prst="rect">
            <a:avLst/>
          </a:prstGeom>
          <a:noFill/>
        </p:spPr>
        <p:txBody>
          <a:bodyPr wrap="square" rtlCol="0" anchor="ctr">
            <a:spAutoFit/>
          </a:bodyPr>
          <a:lstStyle/>
          <a:p>
            <a:pPr algn="ctr"/>
            <a:r>
              <a:rPr lang="en-US" sz="2000" b="1" dirty="0">
                <a:solidFill>
                  <a:schemeClr val="bg1"/>
                </a:solidFill>
              </a:rPr>
              <a:t>Prevent yourself and others from getting sick!</a:t>
            </a:r>
          </a:p>
        </p:txBody>
      </p:sp>
      <p:sp>
        <p:nvSpPr>
          <p:cNvPr id="6" name="Oval 5">
            <a:extLst>
              <a:ext uri="{FF2B5EF4-FFF2-40B4-BE49-F238E27FC236}">
                <a16:creationId xmlns:a16="http://schemas.microsoft.com/office/drawing/2014/main" id="{E9B2B7FC-08CB-D148-A426-B543FE896C77}"/>
              </a:ext>
            </a:extLst>
          </p:cNvPr>
          <p:cNvSpPr/>
          <p:nvPr/>
        </p:nvSpPr>
        <p:spPr>
          <a:xfrm>
            <a:off x="5477918" y="3253454"/>
            <a:ext cx="1645920" cy="164592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a:solidFill>
                  <a:schemeClr val="bg1"/>
                </a:solidFill>
              </a:rPr>
              <a:t>Wear a mask </a:t>
            </a:r>
            <a:r>
              <a:rPr lang="en-US" dirty="0">
                <a:solidFill>
                  <a:schemeClr val="bg1"/>
                </a:solidFill>
              </a:rPr>
              <a:t>and avoid touching your face</a:t>
            </a:r>
          </a:p>
        </p:txBody>
      </p:sp>
      <p:sp>
        <p:nvSpPr>
          <p:cNvPr id="142" name="Oval 141">
            <a:extLst>
              <a:ext uri="{FF2B5EF4-FFF2-40B4-BE49-F238E27FC236}">
                <a16:creationId xmlns:a16="http://schemas.microsoft.com/office/drawing/2014/main" id="{05CB5AB7-EFB1-BE41-8725-B02B74CFD64D}"/>
              </a:ext>
            </a:extLst>
          </p:cNvPr>
          <p:cNvSpPr/>
          <p:nvPr/>
        </p:nvSpPr>
        <p:spPr>
          <a:xfrm>
            <a:off x="8379567" y="2453439"/>
            <a:ext cx="1645920" cy="164592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a:t>Regularly </a:t>
            </a:r>
            <a:r>
              <a:rPr lang="en-US" b="1" dirty="0"/>
              <a:t>wash</a:t>
            </a:r>
            <a:r>
              <a:rPr lang="en-US" dirty="0"/>
              <a:t> or sanitize your hands</a:t>
            </a:r>
          </a:p>
        </p:txBody>
      </p:sp>
      <p:sp>
        <p:nvSpPr>
          <p:cNvPr id="143" name="Oval 142">
            <a:extLst>
              <a:ext uri="{FF2B5EF4-FFF2-40B4-BE49-F238E27FC236}">
                <a16:creationId xmlns:a16="http://schemas.microsoft.com/office/drawing/2014/main" id="{448EC443-2412-E247-A125-1563F6F366FF}"/>
              </a:ext>
            </a:extLst>
          </p:cNvPr>
          <p:cNvSpPr/>
          <p:nvPr/>
        </p:nvSpPr>
        <p:spPr>
          <a:xfrm>
            <a:off x="5963269" y="4992514"/>
            <a:ext cx="1645920" cy="164592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a:t>Limit sharing</a:t>
            </a:r>
            <a:r>
              <a:rPr lang="en-US" dirty="0"/>
              <a:t> supplies and regularly disinfect</a:t>
            </a:r>
          </a:p>
        </p:txBody>
      </p:sp>
      <p:sp>
        <p:nvSpPr>
          <p:cNvPr id="144" name="Oval 143">
            <a:extLst>
              <a:ext uri="{FF2B5EF4-FFF2-40B4-BE49-F238E27FC236}">
                <a16:creationId xmlns:a16="http://schemas.microsoft.com/office/drawing/2014/main" id="{470AEFF2-0554-9A48-A6EB-B12EDDADCED2}"/>
              </a:ext>
            </a:extLst>
          </p:cNvPr>
          <p:cNvSpPr/>
          <p:nvPr/>
        </p:nvSpPr>
        <p:spPr>
          <a:xfrm>
            <a:off x="5426977" y="6739145"/>
            <a:ext cx="1645920" cy="164592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a:t>Stay home </a:t>
            </a:r>
            <a:r>
              <a:rPr lang="en-US" dirty="0"/>
              <a:t>if you think you are sick</a:t>
            </a:r>
          </a:p>
        </p:txBody>
      </p:sp>
      <p:sp>
        <p:nvSpPr>
          <p:cNvPr id="145" name="Oval 144">
            <a:extLst>
              <a:ext uri="{FF2B5EF4-FFF2-40B4-BE49-F238E27FC236}">
                <a16:creationId xmlns:a16="http://schemas.microsoft.com/office/drawing/2014/main" id="{5C3C382F-F888-4E45-BD71-958AD005022C}"/>
              </a:ext>
            </a:extLst>
          </p:cNvPr>
          <p:cNvSpPr/>
          <p:nvPr/>
        </p:nvSpPr>
        <p:spPr>
          <a:xfrm>
            <a:off x="8135128" y="5810915"/>
            <a:ext cx="1645920" cy="164592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a:t>Check your symptoms </a:t>
            </a:r>
            <a:r>
              <a:rPr lang="en-US" dirty="0"/>
              <a:t>regularly</a:t>
            </a:r>
            <a:endParaRPr lang="en-US" b="1" dirty="0"/>
          </a:p>
        </p:txBody>
      </p:sp>
      <p:sp>
        <p:nvSpPr>
          <p:cNvPr id="146" name="Oval 145">
            <a:extLst>
              <a:ext uri="{FF2B5EF4-FFF2-40B4-BE49-F238E27FC236}">
                <a16:creationId xmlns:a16="http://schemas.microsoft.com/office/drawing/2014/main" id="{0EE0AF7F-50AA-3D40-A016-195CFE822863}"/>
              </a:ext>
            </a:extLst>
          </p:cNvPr>
          <p:cNvSpPr/>
          <p:nvPr/>
        </p:nvSpPr>
        <p:spPr>
          <a:xfrm>
            <a:off x="7612467" y="4070060"/>
            <a:ext cx="1645920" cy="164592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a:t>Social distance </a:t>
            </a:r>
            <a:r>
              <a:rPr lang="en-US" dirty="0"/>
              <a:t>from others in class</a:t>
            </a:r>
          </a:p>
        </p:txBody>
      </p:sp>
      <p:sp>
        <p:nvSpPr>
          <p:cNvPr id="148" name="TextBox 147">
            <a:extLst>
              <a:ext uri="{FF2B5EF4-FFF2-40B4-BE49-F238E27FC236}">
                <a16:creationId xmlns:a16="http://schemas.microsoft.com/office/drawing/2014/main" id="{B6F9766C-27F7-8441-B227-2F9684873F3A}"/>
              </a:ext>
            </a:extLst>
          </p:cNvPr>
          <p:cNvSpPr txBox="1"/>
          <p:nvPr/>
        </p:nvSpPr>
        <p:spPr>
          <a:xfrm>
            <a:off x="7291216" y="7517641"/>
            <a:ext cx="2904082" cy="1077218"/>
          </a:xfrm>
          <a:prstGeom prst="rect">
            <a:avLst/>
          </a:prstGeom>
          <a:noFill/>
        </p:spPr>
        <p:txBody>
          <a:bodyPr wrap="square" rtlCol="0" anchor="ctr">
            <a:spAutoFit/>
          </a:bodyPr>
          <a:lstStyle/>
          <a:p>
            <a:pPr algn="r"/>
            <a:r>
              <a:rPr lang="en-US" sz="1600" b="1" dirty="0">
                <a:solidFill>
                  <a:schemeClr val="bg1"/>
                </a:solidFill>
              </a:rPr>
              <a:t>Access school policies and learn more about how to stay healthy on campus using the LiveSafe Mobile App</a:t>
            </a:r>
          </a:p>
        </p:txBody>
      </p:sp>
      <p:sp>
        <p:nvSpPr>
          <p:cNvPr id="5" name="TextBox 4">
            <a:extLst>
              <a:ext uri="{FF2B5EF4-FFF2-40B4-BE49-F238E27FC236}">
                <a16:creationId xmlns:a16="http://schemas.microsoft.com/office/drawing/2014/main" id="{4DA0BB6F-B267-654E-87D9-B12A01439F9B}"/>
              </a:ext>
            </a:extLst>
          </p:cNvPr>
          <p:cNvSpPr txBox="1"/>
          <p:nvPr/>
        </p:nvSpPr>
        <p:spPr>
          <a:xfrm>
            <a:off x="10522926" y="6040762"/>
            <a:ext cx="1685507" cy="646331"/>
          </a:xfrm>
          <a:prstGeom prst="rect">
            <a:avLst/>
          </a:prstGeom>
          <a:solidFill>
            <a:srgbClr val="3E849C"/>
          </a:solidFill>
        </p:spPr>
        <p:txBody>
          <a:bodyPr wrap="square" rtlCol="0">
            <a:spAutoFit/>
          </a:bodyPr>
          <a:lstStyle/>
          <a:p>
            <a:pPr algn="ctr"/>
            <a:r>
              <a:rPr lang="en-US" dirty="0">
                <a:solidFill>
                  <a:schemeClr val="accent5">
                    <a:lumMod val="40000"/>
                    <a:lumOff val="60000"/>
                  </a:schemeClr>
                </a:solidFill>
              </a:rPr>
              <a:t>Try to sleep 7+ hours per night</a:t>
            </a:r>
          </a:p>
        </p:txBody>
      </p:sp>
      <p:sp>
        <p:nvSpPr>
          <p:cNvPr id="31" name="TextBox 30">
            <a:extLst>
              <a:ext uri="{FF2B5EF4-FFF2-40B4-BE49-F238E27FC236}">
                <a16:creationId xmlns:a16="http://schemas.microsoft.com/office/drawing/2014/main" id="{7933EB89-2FF3-0148-8E63-0C0224BD586B}"/>
              </a:ext>
            </a:extLst>
          </p:cNvPr>
          <p:cNvSpPr txBox="1"/>
          <p:nvPr/>
        </p:nvSpPr>
        <p:spPr>
          <a:xfrm>
            <a:off x="13657363" y="6040762"/>
            <a:ext cx="1685507" cy="646331"/>
          </a:xfrm>
          <a:prstGeom prst="rect">
            <a:avLst/>
          </a:prstGeom>
          <a:solidFill>
            <a:srgbClr val="3E849C"/>
          </a:solidFill>
        </p:spPr>
        <p:txBody>
          <a:bodyPr wrap="square" rtlCol="0">
            <a:spAutoFit/>
          </a:bodyPr>
          <a:lstStyle/>
          <a:p>
            <a:pPr algn="ctr"/>
            <a:r>
              <a:rPr lang="en-US" dirty="0">
                <a:solidFill>
                  <a:schemeClr val="accent5">
                    <a:lumMod val="40000"/>
                    <a:lumOff val="60000"/>
                  </a:schemeClr>
                </a:solidFill>
              </a:rPr>
              <a:t>Eat balanced, regular meals</a:t>
            </a:r>
            <a:endParaRPr lang="en-US" dirty="0"/>
          </a:p>
        </p:txBody>
      </p:sp>
      <p:sp>
        <p:nvSpPr>
          <p:cNvPr id="32" name="TextBox 31">
            <a:extLst>
              <a:ext uri="{FF2B5EF4-FFF2-40B4-BE49-F238E27FC236}">
                <a16:creationId xmlns:a16="http://schemas.microsoft.com/office/drawing/2014/main" id="{6E0F0994-6050-9347-9817-D3078BFE4653}"/>
              </a:ext>
            </a:extLst>
          </p:cNvPr>
          <p:cNvSpPr txBox="1"/>
          <p:nvPr/>
        </p:nvSpPr>
        <p:spPr>
          <a:xfrm>
            <a:off x="13657363" y="7819444"/>
            <a:ext cx="1685507" cy="646331"/>
          </a:xfrm>
          <a:prstGeom prst="rect">
            <a:avLst/>
          </a:prstGeom>
          <a:solidFill>
            <a:srgbClr val="3E849C"/>
          </a:solidFill>
        </p:spPr>
        <p:txBody>
          <a:bodyPr wrap="square" rtlCol="0">
            <a:spAutoFit/>
          </a:bodyPr>
          <a:lstStyle/>
          <a:p>
            <a:pPr algn="ctr"/>
            <a:r>
              <a:rPr lang="en-US" dirty="0">
                <a:solidFill>
                  <a:schemeClr val="accent5">
                    <a:lumMod val="40000"/>
                    <a:lumOff val="60000"/>
                  </a:schemeClr>
                </a:solidFill>
              </a:rPr>
              <a:t>Make time for physical activity</a:t>
            </a:r>
            <a:endParaRPr lang="en-US" dirty="0"/>
          </a:p>
        </p:txBody>
      </p:sp>
      <p:sp>
        <p:nvSpPr>
          <p:cNvPr id="33" name="TextBox 32">
            <a:extLst>
              <a:ext uri="{FF2B5EF4-FFF2-40B4-BE49-F238E27FC236}">
                <a16:creationId xmlns:a16="http://schemas.microsoft.com/office/drawing/2014/main" id="{E977EC93-CE69-454B-88FF-7B3F83ACC2FA}"/>
              </a:ext>
            </a:extLst>
          </p:cNvPr>
          <p:cNvSpPr txBox="1"/>
          <p:nvPr/>
        </p:nvSpPr>
        <p:spPr>
          <a:xfrm>
            <a:off x="10340761" y="7744562"/>
            <a:ext cx="1218050" cy="646331"/>
          </a:xfrm>
          <a:prstGeom prst="rect">
            <a:avLst/>
          </a:prstGeom>
          <a:solidFill>
            <a:srgbClr val="3E849C"/>
          </a:solidFill>
          <a:ln>
            <a:noFill/>
          </a:ln>
        </p:spPr>
        <p:txBody>
          <a:bodyPr wrap="square" rtlCol="0">
            <a:spAutoFit/>
          </a:bodyPr>
          <a:lstStyle/>
          <a:p>
            <a:pPr algn="ctr"/>
            <a:r>
              <a:rPr lang="en-US" dirty="0">
                <a:solidFill>
                  <a:schemeClr val="accent5">
                    <a:lumMod val="40000"/>
                    <a:lumOff val="60000"/>
                  </a:schemeClr>
                </a:solidFill>
              </a:rPr>
              <a:t>Take breaks!</a:t>
            </a:r>
            <a:endParaRPr lang="en-US" dirty="0"/>
          </a:p>
        </p:txBody>
      </p:sp>
      <p:sp>
        <p:nvSpPr>
          <p:cNvPr id="42" name="TextBox 41">
            <a:extLst>
              <a:ext uri="{FF2B5EF4-FFF2-40B4-BE49-F238E27FC236}">
                <a16:creationId xmlns:a16="http://schemas.microsoft.com/office/drawing/2014/main" id="{87FD8881-3F67-EF4F-80B4-701D59DD0F00}"/>
              </a:ext>
            </a:extLst>
          </p:cNvPr>
          <p:cNvSpPr txBox="1"/>
          <p:nvPr/>
        </p:nvSpPr>
        <p:spPr>
          <a:xfrm>
            <a:off x="12366351" y="6178108"/>
            <a:ext cx="1169670" cy="646331"/>
          </a:xfrm>
          <a:prstGeom prst="rect">
            <a:avLst/>
          </a:prstGeom>
          <a:solidFill>
            <a:srgbClr val="3E849C"/>
          </a:solidFill>
          <a:ln>
            <a:noFill/>
          </a:ln>
        </p:spPr>
        <p:txBody>
          <a:bodyPr wrap="square" rtlCol="0">
            <a:spAutoFit/>
          </a:bodyPr>
          <a:lstStyle/>
          <a:p>
            <a:pPr algn="ctr"/>
            <a:r>
              <a:rPr lang="en-US" dirty="0">
                <a:solidFill>
                  <a:schemeClr val="accent5">
                    <a:lumMod val="40000"/>
                    <a:lumOff val="60000"/>
                  </a:schemeClr>
                </a:solidFill>
              </a:rPr>
              <a:t>Get organized</a:t>
            </a:r>
            <a:endParaRPr lang="en-US" dirty="0"/>
          </a:p>
        </p:txBody>
      </p:sp>
      <p:sp>
        <p:nvSpPr>
          <p:cNvPr id="43" name="TextBox 42">
            <a:extLst>
              <a:ext uri="{FF2B5EF4-FFF2-40B4-BE49-F238E27FC236}">
                <a16:creationId xmlns:a16="http://schemas.microsoft.com/office/drawing/2014/main" id="{62EFD939-A0C2-2F44-ADF0-03EFD24E506F}"/>
              </a:ext>
            </a:extLst>
          </p:cNvPr>
          <p:cNvSpPr txBox="1"/>
          <p:nvPr/>
        </p:nvSpPr>
        <p:spPr>
          <a:xfrm>
            <a:off x="13808959" y="6937962"/>
            <a:ext cx="1533911" cy="646331"/>
          </a:xfrm>
          <a:prstGeom prst="rect">
            <a:avLst/>
          </a:prstGeom>
          <a:solidFill>
            <a:srgbClr val="3E849C"/>
          </a:solidFill>
          <a:ln>
            <a:noFill/>
          </a:ln>
        </p:spPr>
        <p:txBody>
          <a:bodyPr wrap="square" rtlCol="0">
            <a:spAutoFit/>
          </a:bodyPr>
          <a:lstStyle/>
          <a:p>
            <a:pPr algn="ctr"/>
            <a:r>
              <a:rPr lang="en-US" dirty="0">
                <a:solidFill>
                  <a:schemeClr val="accent5">
                    <a:lumMod val="40000"/>
                    <a:lumOff val="60000"/>
                  </a:schemeClr>
                </a:solidFill>
              </a:rPr>
              <a:t>Avoid alcohol and drugs</a:t>
            </a:r>
            <a:endParaRPr lang="en-US" dirty="0"/>
          </a:p>
        </p:txBody>
      </p:sp>
      <p:sp>
        <p:nvSpPr>
          <p:cNvPr id="47" name="TextBox 46">
            <a:extLst>
              <a:ext uri="{FF2B5EF4-FFF2-40B4-BE49-F238E27FC236}">
                <a16:creationId xmlns:a16="http://schemas.microsoft.com/office/drawing/2014/main" id="{73059119-A9B1-2E46-9CAA-F47DFE3F31C6}"/>
              </a:ext>
            </a:extLst>
          </p:cNvPr>
          <p:cNvSpPr txBox="1"/>
          <p:nvPr/>
        </p:nvSpPr>
        <p:spPr>
          <a:xfrm>
            <a:off x="10262995" y="6871333"/>
            <a:ext cx="1685507" cy="646331"/>
          </a:xfrm>
          <a:prstGeom prst="rect">
            <a:avLst/>
          </a:prstGeom>
          <a:solidFill>
            <a:srgbClr val="3E849C"/>
          </a:solidFill>
        </p:spPr>
        <p:txBody>
          <a:bodyPr wrap="square" rtlCol="0">
            <a:spAutoFit/>
          </a:bodyPr>
          <a:lstStyle/>
          <a:p>
            <a:pPr algn="ctr"/>
            <a:r>
              <a:rPr lang="en-US" dirty="0">
                <a:solidFill>
                  <a:schemeClr val="accent5">
                    <a:lumMod val="40000"/>
                    <a:lumOff val="60000"/>
                  </a:schemeClr>
                </a:solidFill>
              </a:rPr>
              <a:t>When in doubt, ask a doctor</a:t>
            </a:r>
          </a:p>
        </p:txBody>
      </p:sp>
      <p:sp>
        <p:nvSpPr>
          <p:cNvPr id="49" name="TextBox 48">
            <a:extLst>
              <a:ext uri="{FF2B5EF4-FFF2-40B4-BE49-F238E27FC236}">
                <a16:creationId xmlns:a16="http://schemas.microsoft.com/office/drawing/2014/main" id="{3B43647A-A4AB-AB4E-9431-844ABD85FF59}"/>
              </a:ext>
            </a:extLst>
          </p:cNvPr>
          <p:cNvSpPr txBox="1"/>
          <p:nvPr/>
        </p:nvSpPr>
        <p:spPr>
          <a:xfrm>
            <a:off x="11765333" y="7824119"/>
            <a:ext cx="1685507" cy="646331"/>
          </a:xfrm>
          <a:prstGeom prst="rect">
            <a:avLst/>
          </a:prstGeom>
          <a:solidFill>
            <a:srgbClr val="3E849C"/>
          </a:solidFill>
        </p:spPr>
        <p:txBody>
          <a:bodyPr wrap="square" rtlCol="0">
            <a:spAutoFit/>
          </a:bodyPr>
          <a:lstStyle/>
          <a:p>
            <a:pPr algn="ctr"/>
            <a:r>
              <a:rPr lang="en-US" dirty="0">
                <a:solidFill>
                  <a:schemeClr val="accent5">
                    <a:lumMod val="40000"/>
                    <a:lumOff val="60000"/>
                  </a:schemeClr>
                </a:solidFill>
              </a:rPr>
              <a:t>Don’t be afraid to ask for help</a:t>
            </a:r>
            <a:endParaRPr lang="en-US" dirty="0"/>
          </a:p>
        </p:txBody>
      </p:sp>
      <p:sp>
        <p:nvSpPr>
          <p:cNvPr id="50" name="TextBox 49">
            <a:extLst>
              <a:ext uri="{FF2B5EF4-FFF2-40B4-BE49-F238E27FC236}">
                <a16:creationId xmlns:a16="http://schemas.microsoft.com/office/drawing/2014/main" id="{63CF7265-A656-054A-9772-6FE618065923}"/>
              </a:ext>
            </a:extLst>
          </p:cNvPr>
          <p:cNvSpPr txBox="1"/>
          <p:nvPr/>
        </p:nvSpPr>
        <p:spPr>
          <a:xfrm>
            <a:off x="10637031" y="5514712"/>
            <a:ext cx="4754733" cy="307777"/>
          </a:xfrm>
          <a:prstGeom prst="rect">
            <a:avLst/>
          </a:prstGeom>
          <a:noFill/>
        </p:spPr>
        <p:txBody>
          <a:bodyPr wrap="square" rtlCol="0">
            <a:spAutoFit/>
          </a:bodyPr>
          <a:lstStyle/>
          <a:p>
            <a:pPr algn="r"/>
            <a:r>
              <a:rPr lang="en-US" sz="1400" dirty="0">
                <a:solidFill>
                  <a:schemeClr val="bg1"/>
                </a:solidFill>
              </a:rPr>
              <a:t>Source: </a:t>
            </a:r>
            <a:r>
              <a:rPr lang="en-US" sz="1400" b="1" u="sng" dirty="0">
                <a:solidFill>
                  <a:schemeClr val="bg1"/>
                </a:solidFill>
                <a:hlinkClick r:id="rId5">
                  <a:extLst>
                    <a:ext uri="{A12FA001-AC4F-418D-AE19-62706E023703}">
                      <ahyp:hlinkClr xmlns:ahyp="http://schemas.microsoft.com/office/drawing/2018/hyperlinkcolor" val="tx"/>
                    </a:ext>
                  </a:extLst>
                </a:hlinkClick>
              </a:rPr>
              <a:t>MarketWatch</a:t>
            </a:r>
            <a:r>
              <a:rPr lang="en-US" sz="1400" b="1" u="sng" dirty="0">
                <a:solidFill>
                  <a:schemeClr val="bg1"/>
                </a:solidFill>
              </a:rPr>
              <a:t>, </a:t>
            </a:r>
            <a:r>
              <a:rPr lang="en-US" sz="1400" b="1" u="sng" dirty="0">
                <a:solidFill>
                  <a:schemeClr val="bg1"/>
                </a:solidFill>
                <a:hlinkClick r:id="rId6">
                  <a:extLst>
                    <a:ext uri="{A12FA001-AC4F-418D-AE19-62706E023703}">
                      <ahyp:hlinkClr xmlns:ahyp="http://schemas.microsoft.com/office/drawing/2018/hyperlinkcolor" val="tx"/>
                    </a:ext>
                  </a:extLst>
                </a:hlinkClick>
              </a:rPr>
              <a:t>Northwestern Medicine </a:t>
            </a:r>
            <a:endParaRPr lang="en-US" sz="1400" b="1" dirty="0">
              <a:solidFill>
                <a:schemeClr val="bg1"/>
              </a:solidFill>
            </a:endParaRPr>
          </a:p>
        </p:txBody>
      </p:sp>
      <p:pic>
        <p:nvPicPr>
          <p:cNvPr id="8" name="Picture 7" descr="Icon&#10;&#10;Description automatically generated">
            <a:extLst>
              <a:ext uri="{FF2B5EF4-FFF2-40B4-BE49-F238E27FC236}">
                <a16:creationId xmlns:a16="http://schemas.microsoft.com/office/drawing/2014/main" id="{DA781898-4EE0-0D45-B663-4B13B3D09664}"/>
              </a:ext>
            </a:extLst>
          </p:cNvPr>
          <p:cNvPicPr>
            <a:picLocks noChangeAspect="1"/>
          </p:cNvPicPr>
          <p:nvPr/>
        </p:nvPicPr>
        <p:blipFill>
          <a:blip r:embed="rId7"/>
          <a:stretch>
            <a:fillRect/>
          </a:stretch>
        </p:blipFill>
        <p:spPr>
          <a:xfrm>
            <a:off x="128905" y="8772227"/>
            <a:ext cx="1333749" cy="1040787"/>
          </a:xfrm>
          <a:prstGeom prst="rect">
            <a:avLst/>
          </a:prstGeom>
        </p:spPr>
      </p:pic>
    </p:spTree>
    <p:extLst>
      <p:ext uri="{BB962C8B-B14F-4D97-AF65-F5344CB8AC3E}">
        <p14:creationId xmlns:p14="http://schemas.microsoft.com/office/powerpoint/2010/main" val="7984929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22893</TotalTime>
  <Words>518</Words>
  <Application>Microsoft Macintosh PowerPoint</Application>
  <PresentationFormat>Custom</PresentationFormat>
  <Paragraphs>70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Tessie Furao</dc:creator>
  <cp:keywords/>
  <dc:description/>
  <cp:lastModifiedBy>Alexandra Brunjes</cp:lastModifiedBy>
  <cp:revision>284</cp:revision>
  <cp:lastPrinted>2020-01-08T15:58:25Z</cp:lastPrinted>
  <dcterms:created xsi:type="dcterms:W3CDTF">2019-06-03T15:43:28Z</dcterms:created>
  <dcterms:modified xsi:type="dcterms:W3CDTF">2020-12-09T17:42:03Z</dcterms:modified>
  <cp:category/>
</cp:coreProperties>
</file>