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60" r:id="rId2"/>
  </p:sldIdLst>
  <p:sldSz cx="109728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00"/>
    <p:restoredTop sz="94629"/>
  </p:normalViewPr>
  <p:slideViewPr>
    <p:cSldViewPr snapToGrid="0" snapToObjects="1">
      <p:cViewPr varScale="1">
        <p:scale>
          <a:sx n="110" d="100"/>
          <a:sy n="110" d="100"/>
        </p:scale>
        <p:origin x="92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5A6669-DEAD-9F4C-80F1-8243871B6F1F}" type="datetimeFigureOut">
              <a:rPr lang="en-US" smtClean="0"/>
              <a:t>2/11/21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78467F-CAE5-354B-A801-8B9EE7774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319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32113" y="971550"/>
            <a:ext cx="4194175" cy="26225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17CF6B-959E-2B4E-A1D7-99A0E569CE0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124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122363"/>
            <a:ext cx="82296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02038"/>
            <a:ext cx="8229600" cy="1655762"/>
          </a:xfrm>
        </p:spPr>
        <p:txBody>
          <a:bodyPr/>
          <a:lstStyle>
            <a:lvl1pPr marL="0" indent="0" algn="ctr">
              <a:buNone/>
              <a:defRPr sz="2160"/>
            </a:lvl1pPr>
            <a:lvl2pPr marL="411480" indent="0" algn="ctr">
              <a:buNone/>
              <a:defRPr sz="1800"/>
            </a:lvl2pPr>
            <a:lvl3pPr marL="822960" indent="0" algn="ctr">
              <a:buNone/>
              <a:defRPr sz="1620"/>
            </a:lvl3pPr>
            <a:lvl4pPr marL="1234440" indent="0" algn="ctr">
              <a:buNone/>
              <a:defRPr sz="1440"/>
            </a:lvl4pPr>
            <a:lvl5pPr marL="1645920" indent="0" algn="ctr">
              <a:buNone/>
              <a:defRPr sz="1440"/>
            </a:lvl5pPr>
            <a:lvl6pPr marL="2057400" indent="0" algn="ctr">
              <a:buNone/>
              <a:defRPr sz="1440"/>
            </a:lvl6pPr>
            <a:lvl7pPr marL="2468880" indent="0" algn="ctr">
              <a:buNone/>
              <a:defRPr sz="1440"/>
            </a:lvl7pPr>
            <a:lvl8pPr marL="2880360" indent="0" algn="ctr">
              <a:buNone/>
              <a:defRPr sz="1440"/>
            </a:lvl8pPr>
            <a:lvl9pPr marL="3291840" indent="0" algn="ctr">
              <a:buNone/>
              <a:defRPr sz="14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E98CC-BF29-DF4D-9B0B-1D9F1F68D885}" type="datetimeFigureOut">
              <a:rPr lang="en-US" smtClean="0"/>
              <a:t>2/11/21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4A928-61CE-B64C-90B0-43A949B7D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367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E98CC-BF29-DF4D-9B0B-1D9F1F68D885}" type="datetimeFigureOut">
              <a:rPr lang="en-US" smtClean="0"/>
              <a:t>2/11/21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4A928-61CE-B64C-90B0-43A949B7D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082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52410" y="365125"/>
            <a:ext cx="236601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4380" y="365125"/>
            <a:ext cx="696087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E98CC-BF29-DF4D-9B0B-1D9F1F68D885}" type="datetimeFigureOut">
              <a:rPr lang="en-US" smtClean="0"/>
              <a:t>2/11/21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4A928-61CE-B64C-90B0-43A949B7D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562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E98CC-BF29-DF4D-9B0B-1D9F1F68D885}" type="datetimeFigureOut">
              <a:rPr lang="en-US" smtClean="0"/>
              <a:t>2/11/21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4A928-61CE-B64C-90B0-43A949B7D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896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8665" y="1709739"/>
            <a:ext cx="946404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8665" y="4589464"/>
            <a:ext cx="9464040" cy="1500187"/>
          </a:xfrm>
        </p:spPr>
        <p:txBody>
          <a:bodyPr/>
          <a:lstStyle>
            <a:lvl1pPr marL="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1pPr>
            <a:lvl2pPr marL="41148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22960" indent="0">
              <a:buNone/>
              <a:defRPr sz="1620">
                <a:solidFill>
                  <a:schemeClr val="tx1">
                    <a:tint val="75000"/>
                  </a:schemeClr>
                </a:solidFill>
              </a:defRPr>
            </a:lvl3pPr>
            <a:lvl4pPr marL="123444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4pPr>
            <a:lvl5pPr marL="16459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5pPr>
            <a:lvl6pPr marL="205740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6pPr>
            <a:lvl7pPr marL="246888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7pPr>
            <a:lvl8pPr marL="288036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8pPr>
            <a:lvl9pPr marL="329184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E98CC-BF29-DF4D-9B0B-1D9F1F68D885}" type="datetimeFigureOut">
              <a:rPr lang="en-US" smtClean="0"/>
              <a:t>2/11/21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4A928-61CE-B64C-90B0-43A949B7D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09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380" y="1825625"/>
            <a:ext cx="466344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54980" y="1825625"/>
            <a:ext cx="466344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E98CC-BF29-DF4D-9B0B-1D9F1F68D885}" type="datetimeFigureOut">
              <a:rPr lang="en-US" smtClean="0"/>
              <a:t>2/11/21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4A928-61CE-B64C-90B0-43A949B7D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878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809" y="365126"/>
            <a:ext cx="946404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810" y="1681163"/>
            <a:ext cx="4642008" cy="823912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5810" y="2505075"/>
            <a:ext cx="464200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54980" y="1681163"/>
            <a:ext cx="4664869" cy="823912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54980" y="2505075"/>
            <a:ext cx="4664869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E98CC-BF29-DF4D-9B0B-1D9F1F68D885}" type="datetimeFigureOut">
              <a:rPr lang="en-US" smtClean="0"/>
              <a:t>2/11/21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4A928-61CE-B64C-90B0-43A949B7D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88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E98CC-BF29-DF4D-9B0B-1D9F1F68D885}" type="datetimeFigureOut">
              <a:rPr lang="en-US" smtClean="0"/>
              <a:t>2/11/21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4A928-61CE-B64C-90B0-43A949B7D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736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E98CC-BF29-DF4D-9B0B-1D9F1F68D885}" type="datetimeFigureOut">
              <a:rPr lang="en-US" smtClean="0"/>
              <a:t>2/11/21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4A928-61CE-B64C-90B0-43A949B7D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416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810" y="457200"/>
            <a:ext cx="3539013" cy="1600200"/>
          </a:xfrm>
        </p:spPr>
        <p:txBody>
          <a:bodyPr anchor="b"/>
          <a:lstStyle>
            <a:lvl1pPr>
              <a:defRPr sz="28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4869" y="987426"/>
            <a:ext cx="5554980" cy="4873625"/>
          </a:xfrm>
        </p:spPr>
        <p:txBody>
          <a:bodyPr/>
          <a:lstStyle>
            <a:lvl1pPr>
              <a:defRPr sz="2880"/>
            </a:lvl1pPr>
            <a:lvl2pPr>
              <a:defRPr sz="2520"/>
            </a:lvl2pPr>
            <a:lvl3pPr>
              <a:defRPr sz="216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810" y="2057400"/>
            <a:ext cx="3539013" cy="3811588"/>
          </a:xfrm>
        </p:spPr>
        <p:txBody>
          <a:bodyPr/>
          <a:lstStyle>
            <a:lvl1pPr marL="0" indent="0">
              <a:buNone/>
              <a:defRPr sz="1440"/>
            </a:lvl1pPr>
            <a:lvl2pPr marL="411480" indent="0">
              <a:buNone/>
              <a:defRPr sz="1260"/>
            </a:lvl2pPr>
            <a:lvl3pPr marL="822960" indent="0">
              <a:buNone/>
              <a:defRPr sz="1080"/>
            </a:lvl3pPr>
            <a:lvl4pPr marL="1234440" indent="0">
              <a:buNone/>
              <a:defRPr sz="900"/>
            </a:lvl4pPr>
            <a:lvl5pPr marL="1645920" indent="0">
              <a:buNone/>
              <a:defRPr sz="900"/>
            </a:lvl5pPr>
            <a:lvl6pPr marL="2057400" indent="0">
              <a:buNone/>
              <a:defRPr sz="900"/>
            </a:lvl6pPr>
            <a:lvl7pPr marL="2468880" indent="0">
              <a:buNone/>
              <a:defRPr sz="900"/>
            </a:lvl7pPr>
            <a:lvl8pPr marL="2880360" indent="0">
              <a:buNone/>
              <a:defRPr sz="900"/>
            </a:lvl8pPr>
            <a:lvl9pPr marL="329184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E98CC-BF29-DF4D-9B0B-1D9F1F68D885}" type="datetimeFigureOut">
              <a:rPr lang="en-US" smtClean="0"/>
              <a:t>2/11/21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4A928-61CE-B64C-90B0-43A949B7D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959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810" y="457200"/>
            <a:ext cx="3539013" cy="1600200"/>
          </a:xfrm>
        </p:spPr>
        <p:txBody>
          <a:bodyPr anchor="b"/>
          <a:lstStyle>
            <a:lvl1pPr>
              <a:defRPr sz="28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64869" y="987426"/>
            <a:ext cx="5554980" cy="4873625"/>
          </a:xfrm>
        </p:spPr>
        <p:txBody>
          <a:bodyPr anchor="t"/>
          <a:lstStyle>
            <a:lvl1pPr marL="0" indent="0">
              <a:buNone/>
              <a:defRPr sz="2880"/>
            </a:lvl1pPr>
            <a:lvl2pPr marL="411480" indent="0">
              <a:buNone/>
              <a:defRPr sz="2520"/>
            </a:lvl2pPr>
            <a:lvl3pPr marL="822960" indent="0">
              <a:buNone/>
              <a:defRPr sz="2160"/>
            </a:lvl3pPr>
            <a:lvl4pPr marL="1234440" indent="0">
              <a:buNone/>
              <a:defRPr sz="1800"/>
            </a:lvl4pPr>
            <a:lvl5pPr marL="1645920" indent="0">
              <a:buNone/>
              <a:defRPr sz="1800"/>
            </a:lvl5pPr>
            <a:lvl6pPr marL="2057400" indent="0">
              <a:buNone/>
              <a:defRPr sz="1800"/>
            </a:lvl6pPr>
            <a:lvl7pPr marL="2468880" indent="0">
              <a:buNone/>
              <a:defRPr sz="1800"/>
            </a:lvl7pPr>
            <a:lvl8pPr marL="2880360" indent="0">
              <a:buNone/>
              <a:defRPr sz="1800"/>
            </a:lvl8pPr>
            <a:lvl9pPr marL="3291840" indent="0">
              <a:buNone/>
              <a:defRPr sz="1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810" y="2057400"/>
            <a:ext cx="3539013" cy="3811588"/>
          </a:xfrm>
        </p:spPr>
        <p:txBody>
          <a:bodyPr/>
          <a:lstStyle>
            <a:lvl1pPr marL="0" indent="0">
              <a:buNone/>
              <a:defRPr sz="1440"/>
            </a:lvl1pPr>
            <a:lvl2pPr marL="411480" indent="0">
              <a:buNone/>
              <a:defRPr sz="1260"/>
            </a:lvl2pPr>
            <a:lvl3pPr marL="822960" indent="0">
              <a:buNone/>
              <a:defRPr sz="1080"/>
            </a:lvl3pPr>
            <a:lvl4pPr marL="1234440" indent="0">
              <a:buNone/>
              <a:defRPr sz="900"/>
            </a:lvl4pPr>
            <a:lvl5pPr marL="1645920" indent="0">
              <a:buNone/>
              <a:defRPr sz="900"/>
            </a:lvl5pPr>
            <a:lvl6pPr marL="2057400" indent="0">
              <a:buNone/>
              <a:defRPr sz="900"/>
            </a:lvl6pPr>
            <a:lvl7pPr marL="2468880" indent="0">
              <a:buNone/>
              <a:defRPr sz="900"/>
            </a:lvl7pPr>
            <a:lvl8pPr marL="2880360" indent="0">
              <a:buNone/>
              <a:defRPr sz="900"/>
            </a:lvl8pPr>
            <a:lvl9pPr marL="329184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E98CC-BF29-DF4D-9B0B-1D9F1F68D885}" type="datetimeFigureOut">
              <a:rPr lang="en-US" smtClean="0"/>
              <a:t>2/11/21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4A928-61CE-B64C-90B0-43A949B7D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07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4380" y="365126"/>
            <a:ext cx="946404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380" y="1825625"/>
            <a:ext cx="946404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4380" y="6356351"/>
            <a:ext cx="24688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E98CC-BF29-DF4D-9B0B-1D9F1F68D885}" type="datetimeFigureOut">
              <a:rPr lang="en-US" smtClean="0"/>
              <a:t>2/11/21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4740" y="6356351"/>
            <a:ext cx="37033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49540" y="6356351"/>
            <a:ext cx="24688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4A928-61CE-B64C-90B0-43A949B7D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815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22960" rtl="0" eaLnBrk="1" latinLnBrk="0" hangingPunct="1">
        <a:lnSpc>
          <a:spcPct val="90000"/>
        </a:lnSpc>
        <a:spcBef>
          <a:spcPct val="0"/>
        </a:spcBef>
        <a:buNone/>
        <a:defRPr sz="39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5740" indent="-205740" algn="l" defTabSz="82296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172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s://livesafe.wistia.com/medias/ex0be7yqjn" TargetMode="External"/><Relationship Id="rId7" Type="http://schemas.openxmlformats.org/officeDocument/2006/relationships/hyperlink" Target="https://livesafe.wistia.com/medias/p4z092bip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livesafe.wistia.com/medias/j7x04xrq23" TargetMode="External"/><Relationship Id="rId5" Type="http://schemas.openxmlformats.org/officeDocument/2006/relationships/hyperlink" Target="https://livesafe.wistia.com/medias/ewubwoc7kb" TargetMode="External"/><Relationship Id="rId4" Type="http://schemas.openxmlformats.org/officeDocument/2006/relationships/hyperlink" Target="https://livesafe.wistia.com/medias/75erxkyv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>
            <a:extLst>
              <a:ext uri="{FF2B5EF4-FFF2-40B4-BE49-F238E27FC236}">
                <a16:creationId xmlns:a16="http://schemas.microsoft.com/office/drawing/2014/main" id="{0FC1ECA7-1597-2B42-B265-C2EF820CF831}"/>
              </a:ext>
            </a:extLst>
          </p:cNvPr>
          <p:cNvSpPr txBox="1">
            <a:spLocks/>
          </p:cNvSpPr>
          <p:nvPr/>
        </p:nvSpPr>
        <p:spPr>
          <a:xfrm>
            <a:off x="1506070" y="990600"/>
            <a:ext cx="7960659" cy="872403"/>
          </a:xfrm>
          <a:prstGeom prst="rect">
            <a:avLst/>
          </a:prstGeom>
        </p:spPr>
        <p:txBody>
          <a:bodyPr vert="horz" lIns="80682" tIns="40341" rIns="80682" bIns="40341" rtlCol="0" anchor="ctr">
            <a:noAutofit/>
          </a:bodyPr>
          <a:lstStyle>
            <a:lvl1pPr algn="ctr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latin typeface="Avenir Book" panose="02000503020000020003" pitchFamily="2" charset="0"/>
                <a:cs typeface="Arial" panose="020B0604020202020204" pitchFamily="34" charset="0"/>
              </a:rPr>
              <a:t>5 Days to Drive LiveSafe Downloads and Usage 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FBE36E39-3582-0446-8018-8563A9FE45FA}"/>
              </a:ext>
            </a:extLst>
          </p:cNvPr>
          <p:cNvSpPr/>
          <p:nvPr/>
        </p:nvSpPr>
        <p:spPr>
          <a:xfrm>
            <a:off x="152428" y="2332006"/>
            <a:ext cx="2007659" cy="3656196"/>
          </a:xfrm>
          <a:prstGeom prst="roundRect">
            <a:avLst/>
          </a:prstGeom>
          <a:noFill/>
          <a:ln w="38100">
            <a:solidFill>
              <a:srgbClr val="43BE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B6FE6F6-24A2-4F42-93CC-7FFB1B3D2EA6}"/>
              </a:ext>
            </a:extLst>
          </p:cNvPr>
          <p:cNvSpPr/>
          <p:nvPr/>
        </p:nvSpPr>
        <p:spPr>
          <a:xfrm>
            <a:off x="824728" y="1856958"/>
            <a:ext cx="647621" cy="642533"/>
          </a:xfrm>
          <a:prstGeom prst="ellipse">
            <a:avLst/>
          </a:prstGeom>
          <a:solidFill>
            <a:schemeClr val="tx1"/>
          </a:solidFill>
          <a:ln>
            <a:solidFill>
              <a:srgbClr val="43BEE6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venir Book" panose="02000503020000020003" pitchFamily="2" charset="0"/>
              </a:rPr>
              <a:t>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B0F9F69-2A9C-064C-92CA-E1A692E76AD0}"/>
              </a:ext>
            </a:extLst>
          </p:cNvPr>
          <p:cNvSpPr txBox="1"/>
          <p:nvPr/>
        </p:nvSpPr>
        <p:spPr>
          <a:xfrm>
            <a:off x="152427" y="2642033"/>
            <a:ext cx="20076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Avenir Book" panose="02000503020000020003" pitchFamily="2" charset="0"/>
              </a:rPr>
              <a:t>DAY 1:</a:t>
            </a:r>
          </a:p>
          <a:p>
            <a:pPr algn="ctr"/>
            <a:endParaRPr lang="en-US" sz="1600" b="1" dirty="0">
              <a:latin typeface="Avenir Book" panose="02000503020000020003" pitchFamily="2" charset="0"/>
            </a:endParaRPr>
          </a:p>
          <a:p>
            <a:pPr algn="ctr"/>
            <a:r>
              <a:rPr lang="en-US" sz="1600" b="1" dirty="0">
                <a:latin typeface="Avenir Book" panose="02000503020000020003" pitchFamily="2" charset="0"/>
              </a:rPr>
              <a:t>How To</a:t>
            </a:r>
          </a:p>
          <a:p>
            <a:pPr algn="ctr"/>
            <a:r>
              <a:rPr lang="en-US" sz="1600" b="1" dirty="0">
                <a:latin typeface="Avenir Book" panose="02000503020000020003" pitchFamily="2" charset="0"/>
              </a:rPr>
              <a:t>Download the LiveSafe App</a:t>
            </a:r>
          </a:p>
          <a:p>
            <a:pPr algn="ctr"/>
            <a:endParaRPr lang="en-US" sz="1600" b="1" dirty="0">
              <a:latin typeface="Avenir Book" panose="02000503020000020003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B45BA59-54AF-C249-B8A5-CA40FAA6C94E}"/>
              </a:ext>
            </a:extLst>
          </p:cNvPr>
          <p:cNvSpPr txBox="1"/>
          <p:nvPr/>
        </p:nvSpPr>
        <p:spPr>
          <a:xfrm>
            <a:off x="289317" y="4019097"/>
            <a:ext cx="1718441" cy="18158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400" dirty="0">
                <a:latin typeface="Avenir Book" panose="02000503020000020003" pitchFamily="2" charset="0"/>
              </a:rPr>
              <a:t>Share </a:t>
            </a:r>
            <a:r>
              <a:rPr lang="en-US" sz="1400" dirty="0">
                <a:latin typeface="Avenir Book" panose="02000503020000020003" pitchFamily="2" charset="0"/>
                <a:hlinkClick r:id="rId3"/>
              </a:rPr>
              <a:t>this video </a:t>
            </a:r>
            <a:r>
              <a:rPr lang="en-US" sz="1400" dirty="0">
                <a:latin typeface="Avenir Book" panose="02000503020000020003" pitchFamily="2" charset="0"/>
              </a:rPr>
              <a:t>on Day 1 to help your employees understand how to download LiveSafe from either Apple Store or Google Play Store.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73E40C3-1924-FD45-B5D5-6C2A0288113F}"/>
              </a:ext>
            </a:extLst>
          </p:cNvPr>
          <p:cNvSpPr/>
          <p:nvPr/>
        </p:nvSpPr>
        <p:spPr>
          <a:xfrm>
            <a:off x="0" y="1"/>
            <a:ext cx="10972800" cy="744256"/>
          </a:xfrm>
          <a:prstGeom prst="rect">
            <a:avLst/>
          </a:prstGeom>
          <a:solidFill>
            <a:srgbClr val="43BE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7AD2B9D-B088-DF42-A202-021174478D7D}"/>
              </a:ext>
            </a:extLst>
          </p:cNvPr>
          <p:cNvSpPr txBox="1"/>
          <p:nvPr/>
        </p:nvSpPr>
        <p:spPr>
          <a:xfrm>
            <a:off x="7989031" y="219517"/>
            <a:ext cx="2753763" cy="2823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35" b="1" dirty="0">
                <a:solidFill>
                  <a:schemeClr val="bg1"/>
                </a:solidFill>
                <a:latin typeface="Avenir Book" panose="02000503020000020003" pitchFamily="2" charset="0"/>
              </a:rPr>
              <a:t>Communicate, Engage, and Protect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FEA812A2-EF7F-C64C-9BE9-FBEF5F80A65C}"/>
              </a:ext>
            </a:extLst>
          </p:cNvPr>
          <p:cNvSpPr/>
          <p:nvPr/>
        </p:nvSpPr>
        <p:spPr>
          <a:xfrm>
            <a:off x="2301174" y="2332006"/>
            <a:ext cx="2007659" cy="3656196"/>
          </a:xfrm>
          <a:prstGeom prst="roundRect">
            <a:avLst/>
          </a:prstGeom>
          <a:noFill/>
          <a:ln w="38100">
            <a:solidFill>
              <a:srgbClr val="43BE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8EFFCFA3-B1E4-4446-AA24-2CCCCAE3DDD7}"/>
              </a:ext>
            </a:extLst>
          </p:cNvPr>
          <p:cNvSpPr/>
          <p:nvPr/>
        </p:nvSpPr>
        <p:spPr>
          <a:xfrm>
            <a:off x="2989264" y="1863003"/>
            <a:ext cx="647621" cy="642533"/>
          </a:xfrm>
          <a:prstGeom prst="ellipse">
            <a:avLst/>
          </a:prstGeom>
          <a:solidFill>
            <a:schemeClr val="tx1"/>
          </a:solidFill>
          <a:ln>
            <a:solidFill>
              <a:srgbClr val="43BEE6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venir Book" panose="02000503020000020003" pitchFamily="2" charset="0"/>
              </a:rPr>
              <a:t>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1360EFE-94C7-A246-8B07-F51248646A09}"/>
              </a:ext>
            </a:extLst>
          </p:cNvPr>
          <p:cNvSpPr txBox="1"/>
          <p:nvPr/>
        </p:nvSpPr>
        <p:spPr>
          <a:xfrm>
            <a:off x="2301173" y="2642033"/>
            <a:ext cx="20076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Avenir Book" panose="02000503020000020003" pitchFamily="2" charset="0"/>
              </a:rPr>
              <a:t>DAY 2:</a:t>
            </a:r>
          </a:p>
          <a:p>
            <a:pPr algn="ctr"/>
            <a:endParaRPr lang="en-US" sz="1600" b="1" dirty="0">
              <a:latin typeface="Avenir Book" panose="02000503020000020003" pitchFamily="2" charset="0"/>
            </a:endParaRPr>
          </a:p>
          <a:p>
            <a:pPr algn="ctr"/>
            <a:r>
              <a:rPr lang="en-US" sz="1600" b="1" dirty="0">
                <a:latin typeface="Avenir Book" panose="02000503020000020003" pitchFamily="2" charset="0"/>
              </a:rPr>
              <a:t>How To </a:t>
            </a:r>
          </a:p>
          <a:p>
            <a:pPr algn="ctr"/>
            <a:r>
              <a:rPr lang="en-US" sz="1600" b="1" dirty="0">
                <a:latin typeface="Avenir Book" panose="02000503020000020003" pitchFamily="2" charset="0"/>
              </a:rPr>
              <a:t>Use Submit Tips Feature</a:t>
            </a:r>
          </a:p>
          <a:p>
            <a:pPr algn="ctr"/>
            <a:endParaRPr lang="en-US" sz="1600" b="1" dirty="0">
              <a:latin typeface="Avenir Book" panose="02000503020000020003" pitchFamily="2" charset="0"/>
            </a:endParaRP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035F27F1-2DA0-5045-A6BB-633473219E80}"/>
              </a:ext>
            </a:extLst>
          </p:cNvPr>
          <p:cNvSpPr/>
          <p:nvPr/>
        </p:nvSpPr>
        <p:spPr>
          <a:xfrm>
            <a:off x="4465710" y="2332006"/>
            <a:ext cx="2007659" cy="3656196"/>
          </a:xfrm>
          <a:prstGeom prst="roundRect">
            <a:avLst/>
          </a:prstGeom>
          <a:noFill/>
          <a:ln w="38100">
            <a:solidFill>
              <a:srgbClr val="43BE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92C0A051-2425-BF4B-93DE-FD553C8655AA}"/>
              </a:ext>
            </a:extLst>
          </p:cNvPr>
          <p:cNvSpPr/>
          <p:nvPr/>
        </p:nvSpPr>
        <p:spPr>
          <a:xfrm>
            <a:off x="5153800" y="1863003"/>
            <a:ext cx="647621" cy="642533"/>
          </a:xfrm>
          <a:prstGeom prst="ellipse">
            <a:avLst/>
          </a:prstGeom>
          <a:solidFill>
            <a:schemeClr val="tx1"/>
          </a:solidFill>
          <a:ln>
            <a:solidFill>
              <a:srgbClr val="43BEE6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venir Book" panose="02000503020000020003" pitchFamily="2" charset="0"/>
              </a:rPr>
              <a:t>3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FE1D1A2-7188-9342-9844-9127917ADD9F}"/>
              </a:ext>
            </a:extLst>
          </p:cNvPr>
          <p:cNvSpPr txBox="1"/>
          <p:nvPr/>
        </p:nvSpPr>
        <p:spPr>
          <a:xfrm>
            <a:off x="4465709" y="2642033"/>
            <a:ext cx="20076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Avenir Book" panose="02000503020000020003" pitchFamily="2" charset="0"/>
              </a:rPr>
              <a:t>DAY 3:</a:t>
            </a:r>
          </a:p>
          <a:p>
            <a:pPr algn="ctr"/>
            <a:endParaRPr lang="en-US" sz="1600" b="1" dirty="0">
              <a:latin typeface="Avenir Book" panose="02000503020000020003" pitchFamily="2" charset="0"/>
            </a:endParaRPr>
          </a:p>
          <a:p>
            <a:pPr algn="ctr"/>
            <a:r>
              <a:rPr lang="en-US" sz="1600" b="1" dirty="0">
                <a:latin typeface="Avenir Book" panose="02000503020000020003" pitchFamily="2" charset="0"/>
              </a:rPr>
              <a:t>How To </a:t>
            </a:r>
          </a:p>
          <a:p>
            <a:pPr algn="ctr"/>
            <a:r>
              <a:rPr lang="en-US" sz="1600" b="1" dirty="0">
                <a:latin typeface="Avenir Book" panose="02000503020000020003" pitchFamily="2" charset="0"/>
              </a:rPr>
              <a:t>Use Emergency Options Feature</a:t>
            </a:r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BDB03547-E435-1449-BDF6-12683C50F2CA}"/>
              </a:ext>
            </a:extLst>
          </p:cNvPr>
          <p:cNvSpPr/>
          <p:nvPr/>
        </p:nvSpPr>
        <p:spPr>
          <a:xfrm>
            <a:off x="6630246" y="2333410"/>
            <a:ext cx="2007659" cy="3654792"/>
          </a:xfrm>
          <a:prstGeom prst="roundRect">
            <a:avLst/>
          </a:prstGeom>
          <a:noFill/>
          <a:ln w="38100">
            <a:solidFill>
              <a:srgbClr val="43BE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2D0953FD-2B90-4C43-AD24-B7E852C9F0B4}"/>
              </a:ext>
            </a:extLst>
          </p:cNvPr>
          <p:cNvSpPr/>
          <p:nvPr/>
        </p:nvSpPr>
        <p:spPr>
          <a:xfrm>
            <a:off x="7318336" y="1864407"/>
            <a:ext cx="647621" cy="642533"/>
          </a:xfrm>
          <a:prstGeom prst="ellipse">
            <a:avLst/>
          </a:prstGeom>
          <a:solidFill>
            <a:schemeClr val="tx1"/>
          </a:solidFill>
          <a:ln>
            <a:solidFill>
              <a:srgbClr val="43BEE6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venir Book" panose="02000503020000020003" pitchFamily="2" charset="0"/>
              </a:rPr>
              <a:t>4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6D84126-8E44-F24D-8AA0-40B7CB032381}"/>
              </a:ext>
            </a:extLst>
          </p:cNvPr>
          <p:cNvSpPr txBox="1"/>
          <p:nvPr/>
        </p:nvSpPr>
        <p:spPr>
          <a:xfrm>
            <a:off x="6630245" y="2643437"/>
            <a:ext cx="20076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Avenir Book" panose="02000503020000020003" pitchFamily="2" charset="0"/>
              </a:rPr>
              <a:t>DAY 4:</a:t>
            </a:r>
          </a:p>
          <a:p>
            <a:pPr algn="ctr"/>
            <a:endParaRPr lang="en-US" sz="1600" b="1" dirty="0">
              <a:latin typeface="Avenir Book" panose="02000503020000020003" pitchFamily="2" charset="0"/>
            </a:endParaRPr>
          </a:p>
          <a:p>
            <a:pPr algn="ctr"/>
            <a:r>
              <a:rPr lang="en-US" sz="1600" b="1" dirty="0">
                <a:latin typeface="Avenir Book" panose="02000503020000020003" pitchFamily="2" charset="0"/>
              </a:rPr>
              <a:t>How To </a:t>
            </a:r>
          </a:p>
          <a:p>
            <a:pPr algn="ctr"/>
            <a:r>
              <a:rPr lang="en-US" sz="1600" b="1" dirty="0">
                <a:latin typeface="Avenir Book" panose="02000503020000020003" pitchFamily="2" charset="0"/>
              </a:rPr>
              <a:t>Use SafeWalk Feature</a:t>
            </a:r>
          </a:p>
        </p:txBody>
      </p:sp>
      <p:sp>
        <p:nvSpPr>
          <p:cNvPr id="39" name="Rounded Rectangle 38">
            <a:extLst>
              <a:ext uri="{FF2B5EF4-FFF2-40B4-BE49-F238E27FC236}">
                <a16:creationId xmlns:a16="http://schemas.microsoft.com/office/drawing/2014/main" id="{F55C58D1-CF39-EA41-8AA2-29BF4F1697EE}"/>
              </a:ext>
            </a:extLst>
          </p:cNvPr>
          <p:cNvSpPr/>
          <p:nvPr/>
        </p:nvSpPr>
        <p:spPr>
          <a:xfrm>
            <a:off x="8794783" y="2332006"/>
            <a:ext cx="2007659" cy="3654792"/>
          </a:xfrm>
          <a:prstGeom prst="roundRect">
            <a:avLst/>
          </a:prstGeom>
          <a:noFill/>
          <a:ln w="38100">
            <a:solidFill>
              <a:srgbClr val="43BE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04F6065C-5382-4842-8648-8A05D1927DD7}"/>
              </a:ext>
            </a:extLst>
          </p:cNvPr>
          <p:cNvSpPr/>
          <p:nvPr/>
        </p:nvSpPr>
        <p:spPr>
          <a:xfrm>
            <a:off x="9482873" y="1863003"/>
            <a:ext cx="647621" cy="642533"/>
          </a:xfrm>
          <a:prstGeom prst="ellipse">
            <a:avLst/>
          </a:prstGeom>
          <a:solidFill>
            <a:schemeClr val="tx1"/>
          </a:solidFill>
          <a:ln>
            <a:solidFill>
              <a:srgbClr val="43BEE6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venir Book" panose="02000503020000020003" pitchFamily="2" charset="0"/>
              </a:rPr>
              <a:t>5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CD09AB4-A221-9B4B-9051-A7FE028D586D}"/>
              </a:ext>
            </a:extLst>
          </p:cNvPr>
          <p:cNvSpPr txBox="1"/>
          <p:nvPr/>
        </p:nvSpPr>
        <p:spPr>
          <a:xfrm>
            <a:off x="8794782" y="2642033"/>
            <a:ext cx="20076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Avenir Book" panose="02000503020000020003" pitchFamily="2" charset="0"/>
              </a:rPr>
              <a:t>DAY 5:</a:t>
            </a:r>
          </a:p>
          <a:p>
            <a:pPr algn="ctr"/>
            <a:endParaRPr lang="en-US" sz="1600" b="1" dirty="0">
              <a:latin typeface="Avenir Book" panose="02000503020000020003" pitchFamily="2" charset="0"/>
            </a:endParaRPr>
          </a:p>
          <a:p>
            <a:pPr algn="ctr"/>
            <a:r>
              <a:rPr lang="en-US" sz="1600" b="1" dirty="0">
                <a:latin typeface="Avenir Book" panose="02000503020000020003" pitchFamily="2" charset="0"/>
              </a:rPr>
              <a:t>How To </a:t>
            </a:r>
          </a:p>
          <a:p>
            <a:pPr algn="ctr"/>
            <a:r>
              <a:rPr lang="en-US" sz="1600" b="1" dirty="0">
                <a:latin typeface="Avenir Book" panose="02000503020000020003" pitchFamily="2" charset="0"/>
              </a:rPr>
              <a:t>Use Safety Map Feature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CAC2D36-1951-B041-888C-F62FE3F965FA}"/>
              </a:ext>
            </a:extLst>
          </p:cNvPr>
          <p:cNvSpPr txBox="1"/>
          <p:nvPr/>
        </p:nvSpPr>
        <p:spPr>
          <a:xfrm>
            <a:off x="2445781" y="4019098"/>
            <a:ext cx="1718441" cy="160043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400" dirty="0">
                <a:latin typeface="Avenir Book" panose="02000503020000020003" pitchFamily="2" charset="0"/>
              </a:rPr>
              <a:t>Share </a:t>
            </a:r>
            <a:r>
              <a:rPr lang="en-US" sz="1400" dirty="0">
                <a:latin typeface="Avenir Book" panose="02000503020000020003" pitchFamily="2" charset="0"/>
                <a:hlinkClick r:id="rId4"/>
              </a:rPr>
              <a:t>this video </a:t>
            </a:r>
            <a:r>
              <a:rPr lang="en-US" sz="1400" dirty="0">
                <a:latin typeface="Avenir Book" panose="02000503020000020003" pitchFamily="2" charset="0"/>
              </a:rPr>
              <a:t>on Day 2 to help your community learn how to report tips like theft, assault or abuse, or need for medical support. 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5755214-96E7-1F44-8BEF-E879725C0011}"/>
              </a:ext>
            </a:extLst>
          </p:cNvPr>
          <p:cNvSpPr txBox="1"/>
          <p:nvPr/>
        </p:nvSpPr>
        <p:spPr>
          <a:xfrm>
            <a:off x="4593457" y="4019098"/>
            <a:ext cx="1718441" cy="160043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400" dirty="0">
                <a:latin typeface="Avenir Book" panose="02000503020000020003" pitchFamily="2" charset="0"/>
              </a:rPr>
              <a:t>Share </a:t>
            </a:r>
            <a:r>
              <a:rPr lang="en-US" sz="1400" dirty="0">
                <a:latin typeface="Avenir Book" panose="02000503020000020003" pitchFamily="2" charset="0"/>
                <a:hlinkClick r:id="rId5"/>
              </a:rPr>
              <a:t>this video </a:t>
            </a:r>
            <a:r>
              <a:rPr lang="en-US" sz="1400" dirty="0">
                <a:latin typeface="Avenir Book" panose="02000503020000020003" pitchFamily="2" charset="0"/>
              </a:rPr>
              <a:t>on Day 3 to help your employees learn how to use the emergency options to get help when they need it.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F79A8AA-8A9E-8D47-9B4D-320C4BBA7312}"/>
              </a:ext>
            </a:extLst>
          </p:cNvPr>
          <p:cNvSpPr txBox="1"/>
          <p:nvPr/>
        </p:nvSpPr>
        <p:spPr>
          <a:xfrm>
            <a:off x="6774853" y="4019098"/>
            <a:ext cx="1718441" cy="160043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400" dirty="0">
                <a:latin typeface="Avenir Book" panose="02000503020000020003" pitchFamily="2" charset="0"/>
              </a:rPr>
              <a:t>Share </a:t>
            </a:r>
            <a:r>
              <a:rPr lang="en-US" sz="1400" dirty="0">
                <a:latin typeface="Avenir Book" panose="02000503020000020003" pitchFamily="2" charset="0"/>
                <a:hlinkClick r:id="rId6"/>
              </a:rPr>
              <a:t>this video </a:t>
            </a:r>
            <a:r>
              <a:rPr lang="en-US" sz="1400" dirty="0">
                <a:latin typeface="Avenir Book" panose="02000503020000020003" pitchFamily="2" charset="0"/>
              </a:rPr>
              <a:t>on Day 4 to teach your employees how to use SafeWalk when they are walking or driving alone. 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B97C4F3-4510-BC4D-8491-13F1439F867B}"/>
              </a:ext>
            </a:extLst>
          </p:cNvPr>
          <p:cNvSpPr txBox="1"/>
          <p:nvPr/>
        </p:nvSpPr>
        <p:spPr>
          <a:xfrm>
            <a:off x="8939390" y="4019097"/>
            <a:ext cx="1718441" cy="18158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400" dirty="0">
                <a:latin typeface="Avenir Book" panose="02000503020000020003" pitchFamily="2" charset="0"/>
              </a:rPr>
              <a:t>Share </a:t>
            </a:r>
            <a:r>
              <a:rPr lang="en-US" sz="1400" dirty="0">
                <a:latin typeface="Avenir Book" panose="02000503020000020003" pitchFamily="2" charset="0"/>
                <a:hlinkClick r:id="rId7"/>
              </a:rPr>
              <a:t>this video </a:t>
            </a:r>
            <a:r>
              <a:rPr lang="en-US" sz="1400" dirty="0">
                <a:latin typeface="Avenir Book" panose="02000503020000020003" pitchFamily="2" charset="0"/>
              </a:rPr>
              <a:t>on Day 5 to instruct your employees on how to use Safety Map to find the locations of safety and emergency resources.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6D3A192-8816-4941-9A62-838B44AB0DBE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211495" y="113532"/>
            <a:ext cx="3592525" cy="515556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BD95D311-02F3-8B40-821B-6BF38960EE7C}"/>
              </a:ext>
            </a:extLst>
          </p:cNvPr>
          <p:cNvSpPr/>
          <p:nvPr/>
        </p:nvSpPr>
        <p:spPr>
          <a:xfrm>
            <a:off x="136637" y="6294362"/>
            <a:ext cx="10699525" cy="50837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Help your employees learn how to access and utilize LiveSafe so you can build your employee prevention force </a:t>
            </a:r>
          </a:p>
          <a:p>
            <a:pPr algn="ctr"/>
            <a:r>
              <a:rPr lang="en-US" sz="1600" dirty="0"/>
              <a:t>and make your community a safer place to work, learn, and live.</a:t>
            </a:r>
          </a:p>
        </p:txBody>
      </p:sp>
    </p:spTree>
    <p:extLst>
      <p:ext uri="{BB962C8B-B14F-4D97-AF65-F5344CB8AC3E}">
        <p14:creationId xmlns:p14="http://schemas.microsoft.com/office/powerpoint/2010/main" val="2907802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</TotalTime>
  <Words>222</Words>
  <Application>Microsoft Macintosh PowerPoint</Application>
  <PresentationFormat>Custom</PresentationFormat>
  <Paragraphs>35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Avenir Book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Brunjes</dc:creator>
  <cp:lastModifiedBy>Alexandra Brunjes</cp:lastModifiedBy>
  <cp:revision>13</cp:revision>
  <dcterms:created xsi:type="dcterms:W3CDTF">2020-10-02T16:10:45Z</dcterms:created>
  <dcterms:modified xsi:type="dcterms:W3CDTF">2021-02-11T14:40:52Z</dcterms:modified>
</cp:coreProperties>
</file>