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BFF"/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81361"/>
  </p:normalViewPr>
  <p:slideViewPr>
    <p:cSldViewPr snapToGrid="0" snapToObjects="1">
      <p:cViewPr varScale="1">
        <p:scale>
          <a:sx n="370" d="100"/>
          <a:sy n="370" d="100"/>
        </p:scale>
        <p:origin x="1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8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0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2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94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0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385870-49FE-A442-9B34-AE5A06FC0BA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B82926-9045-C64B-BADD-9EE5BEA8591D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2" name="Picture 11" descr="A close up of a screen&#10;&#10;Description automatically generated">
            <a:extLst>
              <a:ext uri="{FF2B5EF4-FFF2-40B4-BE49-F238E27FC236}">
                <a16:creationId xmlns:a16="http://schemas.microsoft.com/office/drawing/2014/main" id="{A2B7E562-93E4-9142-8CBF-3F139AAFC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12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5">
            <a:extLst>
              <a:ext uri="{FF2B5EF4-FFF2-40B4-BE49-F238E27FC236}">
                <a16:creationId xmlns:a16="http://schemas.microsoft.com/office/drawing/2014/main" id="{C0A0075B-654F-764C-B0B1-E85208CDF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t="6374" b="7453"/>
          <a:stretch/>
        </p:blipFill>
        <p:spPr>
          <a:xfrm>
            <a:off x="0" y="0"/>
            <a:ext cx="3200399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98EF47-309E-914B-A453-DAD5CE155DDC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476D223-061A-D54D-AA80-6D8D290B356A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2BA70B-0D0A-CB48-9C01-E8B7DE328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ACB9A2-DA11-A44F-B92F-B71B193A1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FE723F-AAB8-814B-805B-0D514C0B5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EA99A43-D770-A54A-B7B2-BDD43F677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6430E-5736-0F42-BA05-1D4BAA3036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9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1CF4E5-451C-FA44-AA1F-413C7579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16C72135-F7B5-BD4A-8063-855DA2120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8526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A95CAC-56F2-E942-8028-A87A2A0C98B7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3EDB2D-1F45-1C4E-B64F-6A3E91840322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3064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086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20B3B-907C-6B4C-B4EB-4D793497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73A5066D-202F-A94B-B084-BECBF8A8C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BF709-4891-1B4C-AABB-B1197D9E5658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E61A6E-B804-E343-986B-E3C1FA04A08B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447882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6A46EF-E305-6A49-8CD6-5A232E3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EFFBE87B-68F6-D740-8F95-6FC9B77647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BA663B-3D19-6D40-BE51-FD7F104E7BF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EF5704-857C-2A4F-84F1-36608EE33700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73909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1603-78FD-2443-A45F-8C60D67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141784F4-DD36-3143-8225-99D308376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C79B134-5E2B-5B43-89D9-76801C7BE995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2E40CA-772D-A54D-9CB5-98A2D49FB5E8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2602675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Content Placeholder 5">
            <a:extLst>
              <a:ext uri="{FF2B5EF4-FFF2-40B4-BE49-F238E27FC236}">
                <a16:creationId xmlns:a16="http://schemas.microsoft.com/office/drawing/2014/main" id="{008E2E1D-F339-7B4E-A0BB-B007F7AC65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63" t="6374" b="7453"/>
          <a:stretch/>
        </p:blipFill>
        <p:spPr>
          <a:xfrm>
            <a:off x="0" y="0"/>
            <a:ext cx="3200399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399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5399306-9AD8-B249-A1A4-CDEF70BE6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892274-76E2-5144-8237-4BA22EE5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72C606-D068-CA4A-B263-9771780A1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997499-4083-6447-8E26-0743790FD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FF79B3-D5B6-7742-884B-52006045D4B7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8BE66E1-56E5-5442-8AFD-13A31B588B22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94C1C2-1D6D-2C49-B5F0-1D7D865B16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1158</Words>
  <Application>Microsoft Macintosh PowerPoint</Application>
  <PresentationFormat>Custom</PresentationFormat>
  <Paragraphs>106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52</cp:revision>
  <cp:lastPrinted>2018-12-26T15:59:55Z</cp:lastPrinted>
  <dcterms:created xsi:type="dcterms:W3CDTF">2018-12-26T14:26:40Z</dcterms:created>
  <dcterms:modified xsi:type="dcterms:W3CDTF">2021-06-02T15:50:35Z</dcterms:modified>
</cp:coreProperties>
</file>