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60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/>
    <p:restoredTop sz="81361"/>
  </p:normalViewPr>
  <p:slideViewPr>
    <p:cSldViewPr snapToGrid="0" snapToObjects="1">
      <p:cViewPr varScale="1">
        <p:scale>
          <a:sx n="370" d="100"/>
          <a:sy n="370" d="100"/>
        </p:scale>
        <p:origin x="11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8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7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0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E83BD151-9F51-A048-B2CB-9001A0027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04113D-3307-8647-AB8C-788986612582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45C72-1F6D-BB49-97A2-1C051664E9D9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31731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59" t="22969" b="10410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038A03-4BD4-A54E-A33B-31A50F6F2B65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23C730-42B0-664C-AB82-7299294CF0D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1E1984-915F-6A42-9232-6D8E1A30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3B2C3-511B-3940-BF6A-9D25AA66E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485D0B-4AF5-9F40-A3CE-EEB037A42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5CC849-07DF-BF40-ACE7-823904A7D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0314F-98F5-2348-8090-94DE69BF65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6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1CF4E5-451C-FA44-AA1F-413C7579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8AE1896D-BA54-D749-9712-A5F71CB6E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33601" y="148178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F40C8-D067-6248-A281-08E66D56BECC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A185B-0F8F-DC49-90B4-EE36C79F9606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192511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48178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920B3B-907C-6B4C-B4EB-4D793497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6246E58B-3D21-7042-BE6F-ACC1F428B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C70F26-80CE-6544-9E64-CC57FE1BC97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2C84BE-848C-734B-9422-5A96D1131A08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781819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6A46EF-E305-6A49-8CD6-5A232E3F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799490DF-608A-A649-A4C1-4ECA1E032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BD4B8-3740-6F44-835B-8C622D044061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722E26-6F77-1846-9DDF-D496206BABD5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21695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61603-78FD-2443-A45F-8C60D675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8C5ABB47-9D62-F146-B427-99CB9EC7B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960374-4C20-2C4F-8D24-BC943D574671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213236-2AAD-334C-8D68-588BE8FAEC30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49326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32F03AB3-637D-4C42-9696-F2646C56D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59" t="22969" b="10410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A2B56B-D033-4D44-989B-2C5879F8AAEE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B10A30-4737-C14E-A0CA-474F6940FA0F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E7756A-3C1C-A849-BF66-CF02F8CDC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99B4E2-B919-EA4B-8CBE-194B66DCB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CCFD68-25A6-6D4B-8CD7-2C59AAB02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F5C4F5-B1B3-D545-9913-04DE57D50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25631D-CF9C-884E-BA5E-F4A63A1196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1158</Words>
  <Application>Microsoft Macintosh PowerPoint</Application>
  <PresentationFormat>Custom</PresentationFormat>
  <Paragraphs>106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47</cp:revision>
  <cp:lastPrinted>2018-12-26T15:59:55Z</cp:lastPrinted>
  <dcterms:created xsi:type="dcterms:W3CDTF">2018-12-26T14:26:40Z</dcterms:created>
  <dcterms:modified xsi:type="dcterms:W3CDTF">2021-06-02T16:01:40Z</dcterms:modified>
</cp:coreProperties>
</file>