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8" r:id="rId2"/>
    <p:sldId id="266" r:id="rId3"/>
    <p:sldId id="256" r:id="rId4"/>
    <p:sldId id="263" r:id="rId5"/>
    <p:sldId id="265" r:id="rId6"/>
    <p:sldId id="261" r:id="rId7"/>
    <p:sldId id="259" r:id="rId8"/>
    <p:sldId id="268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/>
    <p:restoredTop sz="81505"/>
  </p:normalViewPr>
  <p:slideViewPr>
    <p:cSldViewPr snapToGrid="0" snapToObjects="1">
      <p:cViewPr varScale="1">
        <p:scale>
          <a:sx n="316" d="100"/>
          <a:sy n="316" d="100"/>
        </p:scale>
        <p:origin x="1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3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6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8B2359-3FA6-404C-AE27-1ECCC7CF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638A8-AD0D-EE41-88D1-818427BD08C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242E4-C45A-DA48-8F19-BA209B5B4809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64524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5D4DB-87DB-F646-8B4A-605ABB54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10095-D3B2-3543-B336-32ADA1FF1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A12B6-3924-AB49-A92C-46B5D1A1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0C4C4-653D-CC41-BC23-8612CB393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F8E0BE-D16B-D54C-A150-72B7CF029F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1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337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1CF4E5-451C-FA44-AA1F-413C7579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CF4EB577-FFB9-4A47-AA4E-6AA4CFB7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40473" y="13003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21" name="Google Shape;66;p14">
            <a:extLst>
              <a:ext uri="{FF2B5EF4-FFF2-40B4-BE49-F238E27FC236}">
                <a16:creationId xmlns:a16="http://schemas.microsoft.com/office/drawing/2014/main" id="{6615C6D6-19C3-DE4A-AADF-36C9BEFBC1AA}"/>
              </a:ext>
            </a:extLst>
          </p:cNvPr>
          <p:cNvSpPr txBox="1"/>
          <p:nvPr/>
        </p:nvSpPr>
        <p:spPr>
          <a:xfrm>
            <a:off x="274177" y="306238"/>
            <a:ext cx="254816" cy="36576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rPr>
              <a:t>Glover Park Corp</a:t>
            </a:r>
            <a:endParaRPr sz="220" dirty="0">
              <a:solidFill>
                <a:srgbClr val="67768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70DB83-6EF5-E344-BF94-424641AFA8D2}"/>
              </a:ext>
            </a:extLst>
          </p:cNvPr>
          <p:cNvSpPr txBox="1"/>
          <p:nvPr/>
        </p:nvSpPr>
        <p:spPr>
          <a:xfrm>
            <a:off x="1046648" y="147655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746C7-2B35-6140-95AC-A0B7F93F85F7}"/>
              </a:ext>
            </a:extLst>
          </p:cNvPr>
          <p:cNvSpPr txBox="1"/>
          <p:nvPr/>
        </p:nvSpPr>
        <p:spPr>
          <a:xfrm>
            <a:off x="1235818" y="357220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70800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295417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20B3B-907C-6B4C-B4EB-4D793497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3" name="Picture 12" descr="A close up of a screen&#10;&#10;Description automatically generated">
            <a:extLst>
              <a:ext uri="{FF2B5EF4-FFF2-40B4-BE49-F238E27FC236}">
                <a16:creationId xmlns:a16="http://schemas.microsoft.com/office/drawing/2014/main" id="{145D66FD-27B9-AE4C-9F2B-EF3481D84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1"/>
            <a:ext cx="1065281" cy="20482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2FB536-EA14-754A-8535-BA4D52E7C2F2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F65408-22C3-144F-95CE-7940F1386F7D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126297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school.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6A46EF-E305-6A49-8CD6-5A232E3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8DECF08A-5DCA-0242-AC86-D55429656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6874CB-9602-564F-B7FA-69B5E58D49CF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273A1-9F85-BA4B-BDE8-813A186012AF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330532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1603-78FD-2443-A45F-8C60D67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C0902182-B072-5E4C-B003-3950059B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2044B-45D4-D146-AC85-8365E7C8CF1B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3EF4E-C150-5140-89E1-1D8E74C4E5DE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81859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576B2-5B9A-934D-92BA-609C748E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F5FD5-0CB3-AB47-B31D-3113642E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4C877-26B6-9E4C-9D6B-26B0F99F5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90610-E5EF-1D4A-B17A-72B4D8280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9E5C81-9482-2E46-8238-9B749A3A9F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1132</Words>
  <Application>Microsoft Macintosh PowerPoint</Application>
  <PresentationFormat>Custom</PresentationFormat>
  <Paragraphs>109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Book</vt:lpstr>
      <vt:lpstr>Calibri</vt:lpstr>
      <vt:lpstr>Calibri Light</vt:lpstr>
      <vt:lpstr>Inter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53</cp:revision>
  <cp:lastPrinted>2018-12-26T15:59:55Z</cp:lastPrinted>
  <dcterms:created xsi:type="dcterms:W3CDTF">2018-12-26T14:26:40Z</dcterms:created>
  <dcterms:modified xsi:type="dcterms:W3CDTF">2021-06-02T15:49:47Z</dcterms:modified>
</cp:coreProperties>
</file>