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0"/>
  </p:notesMasterIdLst>
  <p:sldIdLst>
    <p:sldId id="266" r:id="rId2"/>
    <p:sldId id="257" r:id="rId3"/>
    <p:sldId id="267" r:id="rId4"/>
    <p:sldId id="268" r:id="rId5"/>
    <p:sldId id="269" r:id="rId6"/>
    <p:sldId id="270" r:id="rId7"/>
    <p:sldId id="271" r:id="rId8"/>
    <p:sldId id="260" r:id="rId9"/>
  </p:sldIdLst>
  <p:sldSz cx="3200400" cy="18288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CAB"/>
    <a:srgbClr val="43BEE6"/>
    <a:srgbClr val="1AB1E0"/>
    <a:srgbClr val="DCDBDB"/>
    <a:srgbClr val="69768B"/>
    <a:srgbClr val="F26765"/>
    <a:srgbClr val="21A688"/>
    <a:srgbClr val="FAC9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63"/>
    <p:restoredTop sz="81361"/>
  </p:normalViewPr>
  <p:slideViewPr>
    <p:cSldViewPr snapToGrid="0" snapToObjects="1">
      <p:cViewPr varScale="1">
        <p:scale>
          <a:sx n="370" d="100"/>
          <a:sy n="370" d="100"/>
        </p:scale>
        <p:origin x="128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71D83F-F799-3E47-85FD-BA367C6D057D}" type="datetimeFigureOut">
              <a:rPr lang="en-US" smtClean="0"/>
              <a:t>6/2/21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28663" y="1143000"/>
            <a:ext cx="54006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FDBD44-5393-C745-BDEB-BB68883ED3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174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241402" rtl="0" eaLnBrk="1" latinLnBrk="0" hangingPunct="1">
      <a:defRPr sz="317" kern="1200">
        <a:solidFill>
          <a:schemeClr val="tx1"/>
        </a:solidFill>
        <a:latin typeface="+mn-lt"/>
        <a:ea typeface="+mn-ea"/>
        <a:cs typeface="+mn-cs"/>
      </a:defRPr>
    </a:lvl1pPr>
    <a:lvl2pPr marL="120701" algn="l" defTabSz="241402" rtl="0" eaLnBrk="1" latinLnBrk="0" hangingPunct="1">
      <a:defRPr sz="317" kern="1200">
        <a:solidFill>
          <a:schemeClr val="tx1"/>
        </a:solidFill>
        <a:latin typeface="+mn-lt"/>
        <a:ea typeface="+mn-ea"/>
        <a:cs typeface="+mn-cs"/>
      </a:defRPr>
    </a:lvl2pPr>
    <a:lvl3pPr marL="241402" algn="l" defTabSz="241402" rtl="0" eaLnBrk="1" latinLnBrk="0" hangingPunct="1">
      <a:defRPr sz="317" kern="1200">
        <a:solidFill>
          <a:schemeClr val="tx1"/>
        </a:solidFill>
        <a:latin typeface="+mn-lt"/>
        <a:ea typeface="+mn-ea"/>
        <a:cs typeface="+mn-cs"/>
      </a:defRPr>
    </a:lvl3pPr>
    <a:lvl4pPr marL="362102" algn="l" defTabSz="241402" rtl="0" eaLnBrk="1" latinLnBrk="0" hangingPunct="1">
      <a:defRPr sz="317" kern="1200">
        <a:solidFill>
          <a:schemeClr val="tx1"/>
        </a:solidFill>
        <a:latin typeface="+mn-lt"/>
        <a:ea typeface="+mn-ea"/>
        <a:cs typeface="+mn-cs"/>
      </a:defRPr>
    </a:lvl4pPr>
    <a:lvl5pPr marL="482803" algn="l" defTabSz="241402" rtl="0" eaLnBrk="1" latinLnBrk="0" hangingPunct="1">
      <a:defRPr sz="317" kern="1200">
        <a:solidFill>
          <a:schemeClr val="tx1"/>
        </a:solidFill>
        <a:latin typeface="+mn-lt"/>
        <a:ea typeface="+mn-ea"/>
        <a:cs typeface="+mn-cs"/>
      </a:defRPr>
    </a:lvl5pPr>
    <a:lvl6pPr marL="603504" algn="l" defTabSz="241402" rtl="0" eaLnBrk="1" latinLnBrk="0" hangingPunct="1">
      <a:defRPr sz="317" kern="1200">
        <a:solidFill>
          <a:schemeClr val="tx1"/>
        </a:solidFill>
        <a:latin typeface="+mn-lt"/>
        <a:ea typeface="+mn-ea"/>
        <a:cs typeface="+mn-cs"/>
      </a:defRPr>
    </a:lvl6pPr>
    <a:lvl7pPr marL="724205" algn="l" defTabSz="241402" rtl="0" eaLnBrk="1" latinLnBrk="0" hangingPunct="1">
      <a:defRPr sz="317" kern="1200">
        <a:solidFill>
          <a:schemeClr val="tx1"/>
        </a:solidFill>
        <a:latin typeface="+mn-lt"/>
        <a:ea typeface="+mn-ea"/>
        <a:cs typeface="+mn-cs"/>
      </a:defRPr>
    </a:lvl7pPr>
    <a:lvl8pPr marL="844906" algn="l" defTabSz="241402" rtl="0" eaLnBrk="1" latinLnBrk="0" hangingPunct="1">
      <a:defRPr sz="317" kern="1200">
        <a:solidFill>
          <a:schemeClr val="tx1"/>
        </a:solidFill>
        <a:latin typeface="+mn-lt"/>
        <a:ea typeface="+mn-ea"/>
        <a:cs typeface="+mn-cs"/>
      </a:defRPr>
    </a:lvl8pPr>
    <a:lvl9pPr marL="965606" algn="l" defTabSz="241402" rtl="0" eaLnBrk="1" latinLnBrk="0" hangingPunct="1">
      <a:defRPr sz="317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TO UPDATE PHONE SCREEN: </a:t>
            </a:r>
            <a:r>
              <a:rPr lang="en-US" dirty="0"/>
              <a:t>This is using an iPhone X for the base. Make sure you are replacing the app image with a screenshot taken from an iPhone X.</a:t>
            </a:r>
          </a:p>
          <a:p>
            <a:pPr marL="228600" indent="-228600">
              <a:buFont typeface="+mj-lt"/>
              <a:buAutoNum type="arabicPeriod"/>
            </a:pPr>
            <a:endParaRPr lang="en-US" dirty="0"/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Right-click the iPhone X frame. Hover over “Send to Back” and select </a:t>
            </a:r>
            <a:r>
              <a:rPr lang="en-US" b="1" dirty="0"/>
              <a:t>“Send Backward”</a:t>
            </a:r>
            <a:r>
              <a:rPr lang="en-US" dirty="0"/>
              <a:t>. This will layer the app image above the phone frame so that you can easily select it and replace it with the updated image.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Right-click the app image. Select “Change Picture”.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Locate the screenshot you have already taken of the organization you are creating the launch kit for. Select it.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Right-click the updated screenshot you just dropped in. Hover over “Send to Back” and select </a:t>
            </a:r>
            <a:r>
              <a:rPr lang="en-US" b="1" dirty="0"/>
              <a:t>“Send Backward”. </a:t>
            </a:r>
            <a:r>
              <a:rPr lang="en-US" dirty="0"/>
              <a:t>This will layer the phone frame back on top of the app image.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FDBD44-5393-C745-BDEB-BB68883ED32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3535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TO UPDATE PHONE SCREEN: </a:t>
            </a:r>
            <a:r>
              <a:rPr lang="en-US" dirty="0"/>
              <a:t>This is using an iPhone X for the base. Make sure you are replacing the app image with a screenshot taken from an iPhone X.</a:t>
            </a:r>
          </a:p>
          <a:p>
            <a:pPr marL="228600" indent="-228600">
              <a:buFont typeface="+mj-lt"/>
              <a:buAutoNum type="arabicPeriod"/>
            </a:pPr>
            <a:endParaRPr lang="en-US" dirty="0"/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Right-click the iPhone X frame. Hover over “Send to Back” and select </a:t>
            </a:r>
            <a:r>
              <a:rPr lang="en-US" b="1" dirty="0"/>
              <a:t>“Send Backward”</a:t>
            </a:r>
            <a:r>
              <a:rPr lang="en-US" dirty="0"/>
              <a:t>. This will layer the app image above the phone frame so that you can easily select it and replace it with the updated image.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Right-click the app image. Select “Change Picture”.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Locate the screenshot you have already taken of the organization you are creating the launch kit for. Select it.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Right-click the updated screenshot you just dropped in. Hover over “Send to Back” and select </a:t>
            </a:r>
            <a:r>
              <a:rPr lang="en-US" b="1" dirty="0"/>
              <a:t>“Send Backward”. </a:t>
            </a:r>
            <a:r>
              <a:rPr lang="en-US" dirty="0"/>
              <a:t>This will layer the phone frame back on top of the app image.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FDBD44-5393-C745-BDEB-BB68883ED32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5197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TO UPDATE PHONE SCREEN: </a:t>
            </a:r>
            <a:r>
              <a:rPr lang="en-US" dirty="0"/>
              <a:t>This is using an iPhone X for the base. Make sure you are replacing the app image with a screenshot taken from an iPhone X.</a:t>
            </a:r>
          </a:p>
          <a:p>
            <a:pPr marL="228600" indent="-228600">
              <a:buFont typeface="+mj-lt"/>
              <a:buAutoNum type="arabicPeriod"/>
            </a:pPr>
            <a:endParaRPr lang="en-US" dirty="0"/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Right-click the iPhone X frame. Hover over “Send to Back” and select </a:t>
            </a:r>
            <a:r>
              <a:rPr lang="en-US" b="1" dirty="0"/>
              <a:t>“Send Backward”</a:t>
            </a:r>
            <a:r>
              <a:rPr lang="en-US" dirty="0"/>
              <a:t>. This will layer the app image above the phone frame so that you can easily select it and replace it with the updated image.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Right-click the app image. Select “Change Picture”.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Locate the screenshot you have already taken of the organization you are creating the launch kit for. Select it.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/>
              <a:t>Right-click the updated screenshot you just dropped in. Hover over “Send to Back” and select </a:t>
            </a:r>
            <a:r>
              <a:rPr lang="en-US" b="1" dirty="0"/>
              <a:t>“Send Backward”. </a:t>
            </a:r>
            <a:r>
              <a:rPr lang="en-US" dirty="0"/>
              <a:t>This will layer the phone frame back on top of the app image.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FDBD44-5393-C745-BDEB-BB68883ED32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3640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TO UPDATE PHONE SCREEN: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This is using an iPhone X for the base. Make sure you are replacing the app image with a screenshot taken from an iPhone X.</a:t>
            </a:r>
          </a:p>
          <a:p>
            <a:pPr marL="228600" indent="-228600">
              <a:buFont typeface="+mj-lt"/>
              <a:buAutoNum type="arabicPeriod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Right-click the iPhone X frame. Hover over “Send to Back” and select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“Send Backward”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This will layer the app image above the phone frame so that you can easily select it and replace it with the updated image.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Right-click the app image. Select “Change Picture”.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Locate the screenshot you have already taken of the organization you are creating the launch kit for. Select it.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Right-click the updated screenshot you just dropped in. Hover over “Send to Back” and select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“Send Backward”.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This will layer the phone frame back on top of the app image. </a:t>
            </a:r>
          </a:p>
          <a:p>
            <a:pPr marL="228600" indent="-228600">
              <a:buFont typeface="+mj-lt"/>
              <a:buAutoNum type="arabicPeriod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+mj-lt"/>
              <a:buNone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+mj-lt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TO UPDATE QR CODE: 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There are tons of options online for creating QR codes. One example is https://</a:t>
            </a:r>
            <a:r>
              <a:rPr lang="en-US" b="0" dirty="0" err="1">
                <a:latin typeface="Arial" panose="020B0604020202020204" pitchFamily="34" charset="0"/>
                <a:cs typeface="Arial" panose="020B0604020202020204" pitchFamily="34" charset="0"/>
              </a:rPr>
              <a:t>www.qr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-code-</a:t>
            </a:r>
            <a:r>
              <a:rPr lang="en-US" b="0" dirty="0" err="1">
                <a:latin typeface="Arial" panose="020B0604020202020204" pitchFamily="34" charset="0"/>
                <a:cs typeface="Arial" panose="020B0604020202020204" pitchFamily="34" charset="0"/>
              </a:rPr>
              <a:t>generator.com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  <a:p>
            <a:pPr marL="0" indent="0">
              <a:buFont typeface="+mj-lt"/>
              <a:buNone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Right-click the QR code. Select “Change Picture”</a:t>
            </a:r>
          </a:p>
          <a:p>
            <a:pPr marL="228600" indent="-228600">
              <a:buFont typeface="+mj-lt"/>
              <a:buAutoNum type="arabicPeriod"/>
            </a:pP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Locate the QR code you have generated for the organization you are creating a launch kit for. Select it. </a:t>
            </a:r>
          </a:p>
          <a:p>
            <a:pPr marL="0" indent="0">
              <a:buFont typeface="+mj-lt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FDBD44-5393-C745-BDEB-BB68883ED32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4399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TO UPDATE PHONE SCREEN: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This is using an iPhone X for the base. Make sure you are replacing the app image with a screenshot taken from an iPhone X.</a:t>
            </a:r>
          </a:p>
          <a:p>
            <a:pPr marL="228600" indent="-228600">
              <a:buFont typeface="+mj-lt"/>
              <a:buAutoNum type="arabicPeriod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Right-click the iPhone X frame. Hover over “Send to Back” and select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“Send Backward”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This will layer the app image above the phone frame so that you can easily select it and replace it with the updated image.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Right-click the app image. Select “Change Picture”.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Locate the screenshot you have already taken of the organization you are creating the launch kit for. Select it.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Right-click the updated screenshot you just dropped in. Hover over “Send to Back” and select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“Send Backward”.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This will layer the phone frame back on top of the app image. </a:t>
            </a:r>
          </a:p>
          <a:p>
            <a:pPr marL="228600" indent="-228600">
              <a:buFont typeface="+mj-lt"/>
              <a:buAutoNum type="arabicPeriod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+mj-lt"/>
              <a:buNone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+mj-lt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TO UPDATE QR CODE: 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There are tons of options online for creating QR codes. One example is https://</a:t>
            </a:r>
            <a:r>
              <a:rPr lang="en-US" b="0" dirty="0" err="1">
                <a:latin typeface="Arial" panose="020B0604020202020204" pitchFamily="34" charset="0"/>
                <a:cs typeface="Arial" panose="020B0604020202020204" pitchFamily="34" charset="0"/>
              </a:rPr>
              <a:t>www.qr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-code-</a:t>
            </a:r>
            <a:r>
              <a:rPr lang="en-US" b="0" dirty="0" err="1">
                <a:latin typeface="Arial" panose="020B0604020202020204" pitchFamily="34" charset="0"/>
                <a:cs typeface="Arial" panose="020B0604020202020204" pitchFamily="34" charset="0"/>
              </a:rPr>
              <a:t>generator.com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  <a:p>
            <a:pPr marL="0" indent="0">
              <a:buFont typeface="+mj-lt"/>
              <a:buNone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Right-click the QR code. Select “Change Picture”</a:t>
            </a:r>
          </a:p>
          <a:p>
            <a:pPr marL="228600" indent="-228600">
              <a:buFont typeface="+mj-lt"/>
              <a:buAutoNum type="arabicPeriod"/>
            </a:pP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Locate the QR code you have generated for the organization you are creating a launch kit for. Select it. </a:t>
            </a:r>
          </a:p>
          <a:p>
            <a:pPr marL="0" indent="0">
              <a:buFont typeface="+mj-lt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FDBD44-5393-C745-BDEB-BB68883ED32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0507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FDBD44-5393-C745-BDEB-BB68883ED32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2367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0050" y="299297"/>
            <a:ext cx="2400300" cy="636693"/>
          </a:xfrm>
        </p:spPr>
        <p:txBody>
          <a:bodyPr anchor="b"/>
          <a:lstStyle>
            <a:lvl1pPr algn="ctr">
              <a:defRPr sz="157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0050" y="960543"/>
            <a:ext cx="2400300" cy="441537"/>
          </a:xfrm>
        </p:spPr>
        <p:txBody>
          <a:bodyPr/>
          <a:lstStyle>
            <a:lvl1pPr marL="0" indent="0" algn="ctr">
              <a:buNone/>
              <a:defRPr sz="630"/>
            </a:lvl1pPr>
            <a:lvl2pPr marL="120015" indent="0" algn="ctr">
              <a:buNone/>
              <a:defRPr sz="525"/>
            </a:lvl2pPr>
            <a:lvl3pPr marL="240030" indent="0" algn="ctr">
              <a:buNone/>
              <a:defRPr sz="472"/>
            </a:lvl3pPr>
            <a:lvl4pPr marL="360045" indent="0" algn="ctr">
              <a:buNone/>
              <a:defRPr sz="420"/>
            </a:lvl4pPr>
            <a:lvl5pPr marL="480060" indent="0" algn="ctr">
              <a:buNone/>
              <a:defRPr sz="420"/>
            </a:lvl5pPr>
            <a:lvl6pPr marL="600075" indent="0" algn="ctr">
              <a:buNone/>
              <a:defRPr sz="420"/>
            </a:lvl6pPr>
            <a:lvl7pPr marL="720090" indent="0" algn="ctr">
              <a:buNone/>
              <a:defRPr sz="420"/>
            </a:lvl7pPr>
            <a:lvl8pPr marL="840105" indent="0" algn="ctr">
              <a:buNone/>
              <a:defRPr sz="420"/>
            </a:lvl8pPr>
            <a:lvl9pPr marL="960120" indent="0" algn="ctr">
              <a:buNone/>
              <a:defRPr sz="42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E01DF-4EA5-0540-8271-742068562C72}" type="datetimeFigureOut">
              <a:rPr lang="en-US" smtClean="0"/>
              <a:t>6/2/21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92EB7-4232-0D43-BF14-F6D860886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8393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E01DF-4EA5-0540-8271-742068562C72}" type="datetimeFigureOut">
              <a:rPr lang="en-US" smtClean="0"/>
              <a:t>6/2/21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92EB7-4232-0D43-BF14-F6D860886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275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290286" y="97367"/>
            <a:ext cx="690086" cy="154982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0027" y="97367"/>
            <a:ext cx="2030254" cy="154982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E01DF-4EA5-0540-8271-742068562C72}" type="datetimeFigureOut">
              <a:rPr lang="en-US" smtClean="0"/>
              <a:t>6/2/21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92EB7-4232-0D43-BF14-F6D860886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0804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E01DF-4EA5-0540-8271-742068562C72}" type="datetimeFigureOut">
              <a:rPr lang="en-US" smtClean="0"/>
              <a:t>6/2/21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92EB7-4232-0D43-BF14-F6D860886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343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361" y="455930"/>
            <a:ext cx="2760345" cy="760730"/>
          </a:xfrm>
        </p:spPr>
        <p:txBody>
          <a:bodyPr anchor="b"/>
          <a:lstStyle>
            <a:lvl1pPr>
              <a:defRPr sz="157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8361" y="1223857"/>
            <a:ext cx="2760345" cy="400050"/>
          </a:xfrm>
        </p:spPr>
        <p:txBody>
          <a:bodyPr/>
          <a:lstStyle>
            <a:lvl1pPr marL="0" indent="0">
              <a:buNone/>
              <a:defRPr sz="630">
                <a:solidFill>
                  <a:schemeClr val="tx1">
                    <a:tint val="75000"/>
                  </a:schemeClr>
                </a:solidFill>
              </a:defRPr>
            </a:lvl1pPr>
            <a:lvl2pPr marL="120015" indent="0">
              <a:buNone/>
              <a:defRPr sz="525">
                <a:solidFill>
                  <a:schemeClr val="tx1">
                    <a:tint val="75000"/>
                  </a:schemeClr>
                </a:solidFill>
              </a:defRPr>
            </a:lvl2pPr>
            <a:lvl3pPr marL="240030" indent="0">
              <a:buNone/>
              <a:defRPr sz="472">
                <a:solidFill>
                  <a:schemeClr val="tx1">
                    <a:tint val="75000"/>
                  </a:schemeClr>
                </a:solidFill>
              </a:defRPr>
            </a:lvl3pPr>
            <a:lvl4pPr marL="360045" indent="0">
              <a:buNone/>
              <a:defRPr sz="420">
                <a:solidFill>
                  <a:schemeClr val="tx1">
                    <a:tint val="75000"/>
                  </a:schemeClr>
                </a:solidFill>
              </a:defRPr>
            </a:lvl4pPr>
            <a:lvl5pPr marL="480060" indent="0">
              <a:buNone/>
              <a:defRPr sz="420">
                <a:solidFill>
                  <a:schemeClr val="tx1">
                    <a:tint val="75000"/>
                  </a:schemeClr>
                </a:solidFill>
              </a:defRPr>
            </a:lvl5pPr>
            <a:lvl6pPr marL="600075" indent="0">
              <a:buNone/>
              <a:defRPr sz="420">
                <a:solidFill>
                  <a:schemeClr val="tx1">
                    <a:tint val="75000"/>
                  </a:schemeClr>
                </a:solidFill>
              </a:defRPr>
            </a:lvl6pPr>
            <a:lvl7pPr marL="720090" indent="0">
              <a:buNone/>
              <a:defRPr sz="420">
                <a:solidFill>
                  <a:schemeClr val="tx1">
                    <a:tint val="75000"/>
                  </a:schemeClr>
                </a:solidFill>
              </a:defRPr>
            </a:lvl7pPr>
            <a:lvl8pPr marL="840105" indent="0">
              <a:buNone/>
              <a:defRPr sz="420">
                <a:solidFill>
                  <a:schemeClr val="tx1">
                    <a:tint val="75000"/>
                  </a:schemeClr>
                </a:solidFill>
              </a:defRPr>
            </a:lvl8pPr>
            <a:lvl9pPr marL="960120" indent="0">
              <a:buNone/>
              <a:defRPr sz="4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E01DF-4EA5-0540-8271-742068562C72}" type="datetimeFigureOut">
              <a:rPr lang="en-US" smtClean="0"/>
              <a:t>6/2/21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92EB7-4232-0D43-BF14-F6D860886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7153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0028" y="486833"/>
            <a:ext cx="1360170" cy="116035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0203" y="486833"/>
            <a:ext cx="1360170" cy="116035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E01DF-4EA5-0540-8271-742068562C72}" type="datetimeFigureOut">
              <a:rPr lang="en-US" smtClean="0"/>
              <a:t>6/2/21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92EB7-4232-0D43-BF14-F6D860886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70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444" y="97367"/>
            <a:ext cx="2760345" cy="35348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445" y="448310"/>
            <a:ext cx="1353919" cy="219710"/>
          </a:xfrm>
        </p:spPr>
        <p:txBody>
          <a:bodyPr anchor="b"/>
          <a:lstStyle>
            <a:lvl1pPr marL="0" indent="0">
              <a:buNone/>
              <a:defRPr sz="630" b="1"/>
            </a:lvl1pPr>
            <a:lvl2pPr marL="120015" indent="0">
              <a:buNone/>
              <a:defRPr sz="525" b="1"/>
            </a:lvl2pPr>
            <a:lvl3pPr marL="240030" indent="0">
              <a:buNone/>
              <a:defRPr sz="472" b="1"/>
            </a:lvl3pPr>
            <a:lvl4pPr marL="360045" indent="0">
              <a:buNone/>
              <a:defRPr sz="420" b="1"/>
            </a:lvl4pPr>
            <a:lvl5pPr marL="480060" indent="0">
              <a:buNone/>
              <a:defRPr sz="420" b="1"/>
            </a:lvl5pPr>
            <a:lvl6pPr marL="600075" indent="0">
              <a:buNone/>
              <a:defRPr sz="420" b="1"/>
            </a:lvl6pPr>
            <a:lvl7pPr marL="720090" indent="0">
              <a:buNone/>
              <a:defRPr sz="420" b="1"/>
            </a:lvl7pPr>
            <a:lvl8pPr marL="840105" indent="0">
              <a:buNone/>
              <a:defRPr sz="420" b="1"/>
            </a:lvl8pPr>
            <a:lvl9pPr marL="960120" indent="0">
              <a:buNone/>
              <a:defRPr sz="42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0445" y="668020"/>
            <a:ext cx="1353919" cy="98255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620202" y="448310"/>
            <a:ext cx="1360587" cy="219710"/>
          </a:xfrm>
        </p:spPr>
        <p:txBody>
          <a:bodyPr anchor="b"/>
          <a:lstStyle>
            <a:lvl1pPr marL="0" indent="0">
              <a:buNone/>
              <a:defRPr sz="630" b="1"/>
            </a:lvl1pPr>
            <a:lvl2pPr marL="120015" indent="0">
              <a:buNone/>
              <a:defRPr sz="525" b="1"/>
            </a:lvl2pPr>
            <a:lvl3pPr marL="240030" indent="0">
              <a:buNone/>
              <a:defRPr sz="472" b="1"/>
            </a:lvl3pPr>
            <a:lvl4pPr marL="360045" indent="0">
              <a:buNone/>
              <a:defRPr sz="420" b="1"/>
            </a:lvl4pPr>
            <a:lvl5pPr marL="480060" indent="0">
              <a:buNone/>
              <a:defRPr sz="420" b="1"/>
            </a:lvl5pPr>
            <a:lvl6pPr marL="600075" indent="0">
              <a:buNone/>
              <a:defRPr sz="420" b="1"/>
            </a:lvl6pPr>
            <a:lvl7pPr marL="720090" indent="0">
              <a:buNone/>
              <a:defRPr sz="420" b="1"/>
            </a:lvl7pPr>
            <a:lvl8pPr marL="840105" indent="0">
              <a:buNone/>
              <a:defRPr sz="420" b="1"/>
            </a:lvl8pPr>
            <a:lvl9pPr marL="960120" indent="0">
              <a:buNone/>
              <a:defRPr sz="42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620202" y="668020"/>
            <a:ext cx="1360587" cy="98255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E01DF-4EA5-0540-8271-742068562C72}" type="datetimeFigureOut">
              <a:rPr lang="en-US" smtClean="0"/>
              <a:t>6/2/21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92EB7-4232-0D43-BF14-F6D860886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614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E01DF-4EA5-0540-8271-742068562C72}" type="datetimeFigureOut">
              <a:rPr lang="en-US" smtClean="0"/>
              <a:t>6/2/21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92EB7-4232-0D43-BF14-F6D860886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32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E01DF-4EA5-0540-8271-742068562C72}" type="datetimeFigureOut">
              <a:rPr lang="en-US" smtClean="0"/>
              <a:t>6/2/21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92EB7-4232-0D43-BF14-F6D860886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7139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445" y="121920"/>
            <a:ext cx="1032212" cy="426720"/>
          </a:xfrm>
        </p:spPr>
        <p:txBody>
          <a:bodyPr anchor="b"/>
          <a:lstStyle>
            <a:lvl1pPr>
              <a:defRPr sz="84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60587" y="263314"/>
            <a:ext cx="1620203" cy="1299633"/>
          </a:xfrm>
        </p:spPr>
        <p:txBody>
          <a:bodyPr/>
          <a:lstStyle>
            <a:lvl1pPr>
              <a:defRPr sz="840"/>
            </a:lvl1pPr>
            <a:lvl2pPr>
              <a:defRPr sz="735"/>
            </a:lvl2pPr>
            <a:lvl3pPr>
              <a:defRPr sz="630"/>
            </a:lvl3pPr>
            <a:lvl4pPr>
              <a:defRPr sz="525"/>
            </a:lvl4pPr>
            <a:lvl5pPr>
              <a:defRPr sz="525"/>
            </a:lvl5pPr>
            <a:lvl6pPr>
              <a:defRPr sz="525"/>
            </a:lvl6pPr>
            <a:lvl7pPr>
              <a:defRPr sz="525"/>
            </a:lvl7pPr>
            <a:lvl8pPr>
              <a:defRPr sz="525"/>
            </a:lvl8pPr>
            <a:lvl9pPr>
              <a:defRPr sz="52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0445" y="548640"/>
            <a:ext cx="1032212" cy="1016423"/>
          </a:xfrm>
        </p:spPr>
        <p:txBody>
          <a:bodyPr/>
          <a:lstStyle>
            <a:lvl1pPr marL="0" indent="0">
              <a:buNone/>
              <a:defRPr sz="420"/>
            </a:lvl1pPr>
            <a:lvl2pPr marL="120015" indent="0">
              <a:buNone/>
              <a:defRPr sz="368"/>
            </a:lvl2pPr>
            <a:lvl3pPr marL="240030" indent="0">
              <a:buNone/>
              <a:defRPr sz="315"/>
            </a:lvl3pPr>
            <a:lvl4pPr marL="360045" indent="0">
              <a:buNone/>
              <a:defRPr sz="263"/>
            </a:lvl4pPr>
            <a:lvl5pPr marL="480060" indent="0">
              <a:buNone/>
              <a:defRPr sz="263"/>
            </a:lvl5pPr>
            <a:lvl6pPr marL="600075" indent="0">
              <a:buNone/>
              <a:defRPr sz="263"/>
            </a:lvl6pPr>
            <a:lvl7pPr marL="720090" indent="0">
              <a:buNone/>
              <a:defRPr sz="263"/>
            </a:lvl7pPr>
            <a:lvl8pPr marL="840105" indent="0">
              <a:buNone/>
              <a:defRPr sz="263"/>
            </a:lvl8pPr>
            <a:lvl9pPr marL="960120" indent="0">
              <a:buNone/>
              <a:defRPr sz="2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E01DF-4EA5-0540-8271-742068562C72}" type="datetimeFigureOut">
              <a:rPr lang="en-US" smtClean="0"/>
              <a:t>6/2/21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92EB7-4232-0D43-BF14-F6D860886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17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445" y="121920"/>
            <a:ext cx="1032212" cy="426720"/>
          </a:xfrm>
        </p:spPr>
        <p:txBody>
          <a:bodyPr anchor="b"/>
          <a:lstStyle>
            <a:lvl1pPr>
              <a:defRPr sz="84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60587" y="263314"/>
            <a:ext cx="1620203" cy="1299633"/>
          </a:xfrm>
        </p:spPr>
        <p:txBody>
          <a:bodyPr anchor="t"/>
          <a:lstStyle>
            <a:lvl1pPr marL="0" indent="0">
              <a:buNone/>
              <a:defRPr sz="840"/>
            </a:lvl1pPr>
            <a:lvl2pPr marL="120015" indent="0">
              <a:buNone/>
              <a:defRPr sz="735"/>
            </a:lvl2pPr>
            <a:lvl3pPr marL="240030" indent="0">
              <a:buNone/>
              <a:defRPr sz="630"/>
            </a:lvl3pPr>
            <a:lvl4pPr marL="360045" indent="0">
              <a:buNone/>
              <a:defRPr sz="525"/>
            </a:lvl4pPr>
            <a:lvl5pPr marL="480060" indent="0">
              <a:buNone/>
              <a:defRPr sz="525"/>
            </a:lvl5pPr>
            <a:lvl6pPr marL="600075" indent="0">
              <a:buNone/>
              <a:defRPr sz="525"/>
            </a:lvl6pPr>
            <a:lvl7pPr marL="720090" indent="0">
              <a:buNone/>
              <a:defRPr sz="525"/>
            </a:lvl7pPr>
            <a:lvl8pPr marL="840105" indent="0">
              <a:buNone/>
              <a:defRPr sz="525"/>
            </a:lvl8pPr>
            <a:lvl9pPr marL="960120" indent="0">
              <a:buNone/>
              <a:defRPr sz="525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0445" y="548640"/>
            <a:ext cx="1032212" cy="1016423"/>
          </a:xfrm>
        </p:spPr>
        <p:txBody>
          <a:bodyPr/>
          <a:lstStyle>
            <a:lvl1pPr marL="0" indent="0">
              <a:buNone/>
              <a:defRPr sz="420"/>
            </a:lvl1pPr>
            <a:lvl2pPr marL="120015" indent="0">
              <a:buNone/>
              <a:defRPr sz="368"/>
            </a:lvl2pPr>
            <a:lvl3pPr marL="240030" indent="0">
              <a:buNone/>
              <a:defRPr sz="315"/>
            </a:lvl3pPr>
            <a:lvl4pPr marL="360045" indent="0">
              <a:buNone/>
              <a:defRPr sz="263"/>
            </a:lvl4pPr>
            <a:lvl5pPr marL="480060" indent="0">
              <a:buNone/>
              <a:defRPr sz="263"/>
            </a:lvl5pPr>
            <a:lvl6pPr marL="600075" indent="0">
              <a:buNone/>
              <a:defRPr sz="263"/>
            </a:lvl6pPr>
            <a:lvl7pPr marL="720090" indent="0">
              <a:buNone/>
              <a:defRPr sz="263"/>
            </a:lvl7pPr>
            <a:lvl8pPr marL="840105" indent="0">
              <a:buNone/>
              <a:defRPr sz="263"/>
            </a:lvl8pPr>
            <a:lvl9pPr marL="960120" indent="0">
              <a:buNone/>
              <a:defRPr sz="2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E01DF-4EA5-0540-8271-742068562C72}" type="datetimeFigureOut">
              <a:rPr lang="en-US" smtClean="0"/>
              <a:t>6/2/21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92EB7-4232-0D43-BF14-F6D860886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335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0028" y="97367"/>
            <a:ext cx="2760345" cy="3534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028" y="486833"/>
            <a:ext cx="2760345" cy="11603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0028" y="1695027"/>
            <a:ext cx="720090" cy="973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1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DE01DF-4EA5-0540-8271-742068562C72}" type="datetimeFigureOut">
              <a:rPr lang="en-US" smtClean="0"/>
              <a:t>6/2/21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0133" y="1695027"/>
            <a:ext cx="1080135" cy="973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1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60283" y="1695027"/>
            <a:ext cx="720090" cy="973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1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792EB7-4232-0D43-BF14-F6D860886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166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240030" rtl="0" eaLnBrk="1" latinLnBrk="0" hangingPunct="1">
        <a:lnSpc>
          <a:spcPct val="90000"/>
        </a:lnSpc>
        <a:spcBef>
          <a:spcPct val="0"/>
        </a:spcBef>
        <a:buNone/>
        <a:defRPr sz="11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0008" indent="-60008" algn="l" defTabSz="240030" rtl="0" eaLnBrk="1" latinLnBrk="0" hangingPunct="1">
        <a:lnSpc>
          <a:spcPct val="90000"/>
        </a:lnSpc>
        <a:spcBef>
          <a:spcPts val="263"/>
        </a:spcBef>
        <a:buFont typeface="Arial" panose="020B0604020202020204" pitchFamily="34" charset="0"/>
        <a:buChar char="•"/>
        <a:defRPr sz="735" kern="1200">
          <a:solidFill>
            <a:schemeClr val="tx1"/>
          </a:solidFill>
          <a:latin typeface="+mn-lt"/>
          <a:ea typeface="+mn-ea"/>
          <a:cs typeface="+mn-cs"/>
        </a:defRPr>
      </a:lvl1pPr>
      <a:lvl2pPr marL="180023" indent="-60008" algn="l" defTabSz="240030" rtl="0" eaLnBrk="1" latinLnBrk="0" hangingPunct="1">
        <a:lnSpc>
          <a:spcPct val="90000"/>
        </a:lnSpc>
        <a:spcBef>
          <a:spcPts val="131"/>
        </a:spcBef>
        <a:buFont typeface="Arial" panose="020B0604020202020204" pitchFamily="34" charset="0"/>
        <a:buChar char="•"/>
        <a:defRPr sz="630" kern="1200">
          <a:solidFill>
            <a:schemeClr val="tx1"/>
          </a:solidFill>
          <a:latin typeface="+mn-lt"/>
          <a:ea typeface="+mn-ea"/>
          <a:cs typeface="+mn-cs"/>
        </a:defRPr>
      </a:lvl2pPr>
      <a:lvl3pPr marL="300038" indent="-60008" algn="l" defTabSz="240030" rtl="0" eaLnBrk="1" latinLnBrk="0" hangingPunct="1">
        <a:lnSpc>
          <a:spcPct val="90000"/>
        </a:lnSpc>
        <a:spcBef>
          <a:spcPts val="131"/>
        </a:spcBef>
        <a:buFont typeface="Arial" panose="020B0604020202020204" pitchFamily="34" charset="0"/>
        <a:buChar char="•"/>
        <a:defRPr sz="525" kern="1200">
          <a:solidFill>
            <a:schemeClr val="tx1"/>
          </a:solidFill>
          <a:latin typeface="+mn-lt"/>
          <a:ea typeface="+mn-ea"/>
          <a:cs typeface="+mn-cs"/>
        </a:defRPr>
      </a:lvl3pPr>
      <a:lvl4pPr marL="420053" indent="-60008" algn="l" defTabSz="240030" rtl="0" eaLnBrk="1" latinLnBrk="0" hangingPunct="1">
        <a:lnSpc>
          <a:spcPct val="90000"/>
        </a:lnSpc>
        <a:spcBef>
          <a:spcPts val="131"/>
        </a:spcBef>
        <a:buFont typeface="Arial" panose="020B0604020202020204" pitchFamily="34" charset="0"/>
        <a:buChar char="•"/>
        <a:defRPr sz="472" kern="1200">
          <a:solidFill>
            <a:schemeClr val="tx1"/>
          </a:solidFill>
          <a:latin typeface="+mn-lt"/>
          <a:ea typeface="+mn-ea"/>
          <a:cs typeface="+mn-cs"/>
        </a:defRPr>
      </a:lvl4pPr>
      <a:lvl5pPr marL="540068" indent="-60008" algn="l" defTabSz="240030" rtl="0" eaLnBrk="1" latinLnBrk="0" hangingPunct="1">
        <a:lnSpc>
          <a:spcPct val="90000"/>
        </a:lnSpc>
        <a:spcBef>
          <a:spcPts val="131"/>
        </a:spcBef>
        <a:buFont typeface="Arial" panose="020B0604020202020204" pitchFamily="34" charset="0"/>
        <a:buChar char="•"/>
        <a:defRPr sz="472" kern="1200">
          <a:solidFill>
            <a:schemeClr val="tx1"/>
          </a:solidFill>
          <a:latin typeface="+mn-lt"/>
          <a:ea typeface="+mn-ea"/>
          <a:cs typeface="+mn-cs"/>
        </a:defRPr>
      </a:lvl5pPr>
      <a:lvl6pPr marL="660083" indent="-60008" algn="l" defTabSz="240030" rtl="0" eaLnBrk="1" latinLnBrk="0" hangingPunct="1">
        <a:lnSpc>
          <a:spcPct val="90000"/>
        </a:lnSpc>
        <a:spcBef>
          <a:spcPts val="131"/>
        </a:spcBef>
        <a:buFont typeface="Arial" panose="020B0604020202020204" pitchFamily="34" charset="0"/>
        <a:buChar char="•"/>
        <a:defRPr sz="472" kern="1200">
          <a:solidFill>
            <a:schemeClr val="tx1"/>
          </a:solidFill>
          <a:latin typeface="+mn-lt"/>
          <a:ea typeface="+mn-ea"/>
          <a:cs typeface="+mn-cs"/>
        </a:defRPr>
      </a:lvl6pPr>
      <a:lvl7pPr marL="780098" indent="-60008" algn="l" defTabSz="240030" rtl="0" eaLnBrk="1" latinLnBrk="0" hangingPunct="1">
        <a:lnSpc>
          <a:spcPct val="90000"/>
        </a:lnSpc>
        <a:spcBef>
          <a:spcPts val="131"/>
        </a:spcBef>
        <a:buFont typeface="Arial" panose="020B0604020202020204" pitchFamily="34" charset="0"/>
        <a:buChar char="•"/>
        <a:defRPr sz="472" kern="1200">
          <a:solidFill>
            <a:schemeClr val="tx1"/>
          </a:solidFill>
          <a:latin typeface="+mn-lt"/>
          <a:ea typeface="+mn-ea"/>
          <a:cs typeface="+mn-cs"/>
        </a:defRPr>
      </a:lvl7pPr>
      <a:lvl8pPr marL="900113" indent="-60008" algn="l" defTabSz="240030" rtl="0" eaLnBrk="1" latinLnBrk="0" hangingPunct="1">
        <a:lnSpc>
          <a:spcPct val="90000"/>
        </a:lnSpc>
        <a:spcBef>
          <a:spcPts val="131"/>
        </a:spcBef>
        <a:buFont typeface="Arial" panose="020B0604020202020204" pitchFamily="34" charset="0"/>
        <a:buChar char="•"/>
        <a:defRPr sz="472" kern="1200">
          <a:solidFill>
            <a:schemeClr val="tx1"/>
          </a:solidFill>
          <a:latin typeface="+mn-lt"/>
          <a:ea typeface="+mn-ea"/>
          <a:cs typeface="+mn-cs"/>
        </a:defRPr>
      </a:lvl8pPr>
      <a:lvl9pPr marL="1020128" indent="-60008" algn="l" defTabSz="240030" rtl="0" eaLnBrk="1" latinLnBrk="0" hangingPunct="1">
        <a:lnSpc>
          <a:spcPct val="90000"/>
        </a:lnSpc>
        <a:spcBef>
          <a:spcPts val="131"/>
        </a:spcBef>
        <a:buFont typeface="Arial" panose="020B0604020202020204" pitchFamily="34" charset="0"/>
        <a:buChar char="•"/>
        <a:defRPr sz="47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40030" rtl="0" eaLnBrk="1" latinLnBrk="0" hangingPunct="1">
        <a:defRPr sz="472" kern="1200">
          <a:solidFill>
            <a:schemeClr val="tx1"/>
          </a:solidFill>
          <a:latin typeface="+mn-lt"/>
          <a:ea typeface="+mn-ea"/>
          <a:cs typeface="+mn-cs"/>
        </a:defRPr>
      </a:lvl1pPr>
      <a:lvl2pPr marL="120015" algn="l" defTabSz="240030" rtl="0" eaLnBrk="1" latinLnBrk="0" hangingPunct="1">
        <a:defRPr sz="472" kern="1200">
          <a:solidFill>
            <a:schemeClr val="tx1"/>
          </a:solidFill>
          <a:latin typeface="+mn-lt"/>
          <a:ea typeface="+mn-ea"/>
          <a:cs typeface="+mn-cs"/>
        </a:defRPr>
      </a:lvl2pPr>
      <a:lvl3pPr marL="240030" algn="l" defTabSz="240030" rtl="0" eaLnBrk="1" latinLnBrk="0" hangingPunct="1">
        <a:defRPr sz="472" kern="1200">
          <a:solidFill>
            <a:schemeClr val="tx1"/>
          </a:solidFill>
          <a:latin typeface="+mn-lt"/>
          <a:ea typeface="+mn-ea"/>
          <a:cs typeface="+mn-cs"/>
        </a:defRPr>
      </a:lvl3pPr>
      <a:lvl4pPr marL="360045" algn="l" defTabSz="240030" rtl="0" eaLnBrk="1" latinLnBrk="0" hangingPunct="1">
        <a:defRPr sz="472" kern="1200">
          <a:solidFill>
            <a:schemeClr val="tx1"/>
          </a:solidFill>
          <a:latin typeface="+mn-lt"/>
          <a:ea typeface="+mn-ea"/>
          <a:cs typeface="+mn-cs"/>
        </a:defRPr>
      </a:lvl4pPr>
      <a:lvl5pPr marL="480060" algn="l" defTabSz="240030" rtl="0" eaLnBrk="1" latinLnBrk="0" hangingPunct="1">
        <a:defRPr sz="472" kern="1200">
          <a:solidFill>
            <a:schemeClr val="tx1"/>
          </a:solidFill>
          <a:latin typeface="+mn-lt"/>
          <a:ea typeface="+mn-ea"/>
          <a:cs typeface="+mn-cs"/>
        </a:defRPr>
      </a:lvl5pPr>
      <a:lvl6pPr marL="600075" algn="l" defTabSz="240030" rtl="0" eaLnBrk="1" latinLnBrk="0" hangingPunct="1">
        <a:defRPr sz="472" kern="1200">
          <a:solidFill>
            <a:schemeClr val="tx1"/>
          </a:solidFill>
          <a:latin typeface="+mn-lt"/>
          <a:ea typeface="+mn-ea"/>
          <a:cs typeface="+mn-cs"/>
        </a:defRPr>
      </a:lvl6pPr>
      <a:lvl7pPr marL="720090" algn="l" defTabSz="240030" rtl="0" eaLnBrk="1" latinLnBrk="0" hangingPunct="1">
        <a:defRPr sz="472" kern="1200">
          <a:solidFill>
            <a:schemeClr val="tx1"/>
          </a:solidFill>
          <a:latin typeface="+mn-lt"/>
          <a:ea typeface="+mn-ea"/>
          <a:cs typeface="+mn-cs"/>
        </a:defRPr>
      </a:lvl7pPr>
      <a:lvl8pPr marL="840105" algn="l" defTabSz="240030" rtl="0" eaLnBrk="1" latinLnBrk="0" hangingPunct="1">
        <a:defRPr sz="472" kern="1200">
          <a:solidFill>
            <a:schemeClr val="tx1"/>
          </a:solidFill>
          <a:latin typeface="+mn-lt"/>
          <a:ea typeface="+mn-ea"/>
          <a:cs typeface="+mn-cs"/>
        </a:defRPr>
      </a:lvl8pPr>
      <a:lvl9pPr marL="960120" algn="l" defTabSz="240030" rtl="0" eaLnBrk="1" latinLnBrk="0" hangingPunct="1">
        <a:defRPr sz="47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tiff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g"/><Relationship Id="rId7" Type="http://schemas.openxmlformats.org/officeDocument/2006/relationships/image" Target="../media/image13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tiff"/><Relationship Id="rId5" Type="http://schemas.openxmlformats.org/officeDocument/2006/relationships/image" Target="../media/image11.tiff"/><Relationship Id="rId4" Type="http://schemas.openxmlformats.org/officeDocument/2006/relationships/image" Target="../media/image1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556D6BB-154E-5348-ADE8-B350D6438F0F}"/>
              </a:ext>
            </a:extLst>
          </p:cNvPr>
          <p:cNvSpPr/>
          <p:nvPr/>
        </p:nvSpPr>
        <p:spPr>
          <a:xfrm>
            <a:off x="0" y="0"/>
            <a:ext cx="3200400" cy="1828799"/>
          </a:xfrm>
          <a:prstGeom prst="rect">
            <a:avLst/>
          </a:prstGeom>
          <a:solidFill>
            <a:srgbClr val="43BE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584B55-5CB9-8A40-B4A3-545D5D712231}"/>
              </a:ext>
            </a:extLst>
          </p:cNvPr>
          <p:cNvSpPr txBox="1"/>
          <p:nvPr/>
        </p:nvSpPr>
        <p:spPr>
          <a:xfrm>
            <a:off x="1371602" y="663074"/>
            <a:ext cx="1573900" cy="114691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9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Download “LiveSafe” from Google Play or the App Store.</a:t>
            </a:r>
          </a:p>
          <a:p>
            <a:pPr>
              <a:lnSpc>
                <a:spcPts val="9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Register with your phone number &amp; email.</a:t>
            </a:r>
          </a:p>
          <a:p>
            <a:pPr>
              <a:lnSpc>
                <a:spcPts val="900"/>
              </a:lnSpc>
              <a:spcAft>
                <a:spcPts val="600"/>
              </a:spcAft>
            </a:pPr>
            <a:r>
              <a:rPr lang="en-US" sz="70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Search for &amp; select “Glover Park Corporation” &amp; then choose your community.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B88BB94-E209-C347-A62C-83DEF9C2C42D}"/>
              </a:ext>
            </a:extLst>
          </p:cNvPr>
          <p:cNvSpPr/>
          <p:nvPr/>
        </p:nvSpPr>
        <p:spPr>
          <a:xfrm>
            <a:off x="1236133" y="698500"/>
            <a:ext cx="165100" cy="165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tx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1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EDE9460-F125-AD40-9A8B-B2DD1158CE9C}"/>
              </a:ext>
            </a:extLst>
          </p:cNvPr>
          <p:cNvSpPr/>
          <p:nvPr/>
        </p:nvSpPr>
        <p:spPr>
          <a:xfrm>
            <a:off x="1236133" y="1003301"/>
            <a:ext cx="165100" cy="165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tx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2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D31C54E-94A2-4F4F-8544-ECD88BEA6101}"/>
              </a:ext>
            </a:extLst>
          </p:cNvPr>
          <p:cNvSpPr/>
          <p:nvPr/>
        </p:nvSpPr>
        <p:spPr>
          <a:xfrm>
            <a:off x="1236133" y="1302854"/>
            <a:ext cx="165100" cy="165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tx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B52F8FB-2881-594C-B339-40E93094BEF7}"/>
              </a:ext>
            </a:extLst>
          </p:cNvPr>
          <p:cNvSpPr txBox="1"/>
          <p:nvPr/>
        </p:nvSpPr>
        <p:spPr>
          <a:xfrm>
            <a:off x="-74763" y="-373811"/>
            <a:ext cx="2582174" cy="2773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Standard Config</a:t>
            </a:r>
          </a:p>
        </p:txBody>
      </p:sp>
      <p:pic>
        <p:nvPicPr>
          <p:cNvPr id="13" name="Picture 12" descr="A screenshot of a cell phone&#10;&#10;Description automatically generated">
            <a:extLst>
              <a:ext uri="{FF2B5EF4-FFF2-40B4-BE49-F238E27FC236}">
                <a16:creationId xmlns:a16="http://schemas.microsoft.com/office/drawing/2014/main" id="{21D11A95-5E0B-F240-9EEF-2D28922FB4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88" y="108870"/>
            <a:ext cx="1063243" cy="1928673"/>
          </a:xfrm>
          <a:prstGeom prst="rect">
            <a:avLst/>
          </a:prstGeom>
        </p:spPr>
      </p:pic>
      <p:pic>
        <p:nvPicPr>
          <p:cNvPr id="17" name="Picture 16" descr="A close up of a screen&#10;&#10;Description automatically generated">
            <a:extLst>
              <a:ext uri="{FF2B5EF4-FFF2-40B4-BE49-F238E27FC236}">
                <a16:creationId xmlns:a16="http://schemas.microsoft.com/office/drawing/2014/main" id="{C40EDDE2-948E-FF44-B18B-E8435A7289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63" y="63682"/>
            <a:ext cx="1063243" cy="204433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F0BBD74-EDB2-CE4F-91A9-7CFBA776F09A}"/>
              </a:ext>
            </a:extLst>
          </p:cNvPr>
          <p:cNvSpPr txBox="1"/>
          <p:nvPr/>
        </p:nvSpPr>
        <p:spPr>
          <a:xfrm>
            <a:off x="1046648" y="149144"/>
            <a:ext cx="1669523" cy="314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60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Get the App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1116BB2-1875-7244-B70B-1BAA1D3B9D04}"/>
              </a:ext>
            </a:extLst>
          </p:cNvPr>
          <p:cNvSpPr txBox="1"/>
          <p:nvPr/>
        </p:nvSpPr>
        <p:spPr>
          <a:xfrm>
            <a:off x="1235818" y="358709"/>
            <a:ext cx="1991032" cy="306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200" i="1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for</a:t>
            </a:r>
            <a:r>
              <a:rPr lang="en-US" sz="160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 Glover Park Corp</a:t>
            </a:r>
          </a:p>
        </p:txBody>
      </p:sp>
    </p:spTree>
    <p:extLst>
      <p:ext uri="{BB962C8B-B14F-4D97-AF65-F5344CB8AC3E}">
        <p14:creationId xmlns:p14="http://schemas.microsoft.com/office/powerpoint/2010/main" val="32542074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CCB43DA-A39F-9640-BC03-155E81C56D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264" b="21546"/>
          <a:stretch/>
        </p:blipFill>
        <p:spPr>
          <a:xfrm>
            <a:off x="0" y="-1"/>
            <a:ext cx="3200400" cy="1828801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556D6BB-154E-5348-ADE8-B350D6438F0F}"/>
              </a:ext>
            </a:extLst>
          </p:cNvPr>
          <p:cNvSpPr/>
          <p:nvPr/>
        </p:nvSpPr>
        <p:spPr>
          <a:xfrm>
            <a:off x="0" y="0"/>
            <a:ext cx="3200400" cy="1828799"/>
          </a:xfrm>
          <a:prstGeom prst="rect">
            <a:avLst/>
          </a:prstGeom>
          <a:solidFill>
            <a:srgbClr val="43BEE6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0C6CBD6-6F3F-CE41-9858-9628DA38DE5F}"/>
              </a:ext>
            </a:extLst>
          </p:cNvPr>
          <p:cNvSpPr txBox="1"/>
          <p:nvPr/>
        </p:nvSpPr>
        <p:spPr>
          <a:xfrm>
            <a:off x="-74763" y="-373811"/>
            <a:ext cx="2582174" cy="2773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Standard Config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C05ABEC-3529-7A4A-BF25-18A992FF91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576" y="644919"/>
            <a:ext cx="967496" cy="6438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3955EF8-1773-8348-8606-6EFACED7D7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89" y="1195310"/>
            <a:ext cx="967496" cy="64040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03D1FA9-95ED-2D4B-99A1-674E0ED1BC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0567" y="1184952"/>
            <a:ext cx="967495" cy="64384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AA19957-9143-CD44-A3F2-AC680B1AE3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9920" y="639938"/>
            <a:ext cx="974981" cy="648831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8325CD5-4991-B241-9286-94630FE01DBE}"/>
              </a:ext>
            </a:extLst>
          </p:cNvPr>
          <p:cNvCxnSpPr/>
          <p:nvPr/>
        </p:nvCxnSpPr>
        <p:spPr>
          <a:xfrm>
            <a:off x="1584960" y="121920"/>
            <a:ext cx="0" cy="48299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93000191-3750-A649-BA3F-663BEA7B82EC}"/>
              </a:ext>
            </a:extLst>
          </p:cNvPr>
          <p:cNvSpPr txBox="1"/>
          <p:nvPr/>
        </p:nvSpPr>
        <p:spPr>
          <a:xfrm>
            <a:off x="1603718" y="140678"/>
            <a:ext cx="1528689" cy="504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40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SAFETY STARTS WITH YOU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21D82EE-19C3-A24D-861D-C83976CA004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21908" y="270817"/>
            <a:ext cx="1397413" cy="20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3641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1A623-8DB2-E74E-81A3-E32D33B50B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0050" y="299298"/>
            <a:ext cx="2400300" cy="442020"/>
          </a:xfrm>
        </p:spPr>
        <p:txBody>
          <a:bodyPr/>
          <a:lstStyle/>
          <a:p>
            <a:r>
              <a:rPr lang="en-US" dirty="0">
                <a:solidFill>
                  <a:srgbClr val="007CAB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Export Instructions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01BE43-A0A6-144A-BF1B-16C8D1556F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0050" y="744583"/>
            <a:ext cx="2400300" cy="657497"/>
          </a:xfrm>
        </p:spPr>
        <p:txBody>
          <a:bodyPr>
            <a:normAutofit/>
          </a:bodyPr>
          <a:lstStyle/>
          <a:p>
            <a:pPr algn="l"/>
            <a:r>
              <a:rPr lang="en-US" sz="500" b="1" dirty="0">
                <a:solidFill>
                  <a:srgbClr val="007CAB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1) </a:t>
            </a:r>
            <a:r>
              <a:rPr lang="en-US" sz="500" dirty="0">
                <a:latin typeface="Avenir Book" panose="02000503020000020003" pitchFamily="2" charset="0"/>
                <a:cs typeface="Arial Narrow" panose="020B0604020202020204" pitchFamily="34" charset="0"/>
              </a:rPr>
              <a:t>Once both side options have been finalized, move them above this slide.</a:t>
            </a:r>
          </a:p>
          <a:p>
            <a:pPr algn="l"/>
            <a:r>
              <a:rPr lang="en-US" sz="500" b="1" dirty="0">
                <a:solidFill>
                  <a:srgbClr val="007CAB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2) </a:t>
            </a:r>
            <a:r>
              <a:rPr lang="en-US" sz="500" dirty="0">
                <a:latin typeface="Avenir Book" panose="02000503020000020003" pitchFamily="2" charset="0"/>
                <a:cs typeface="Arial Narrow" panose="020B0604020202020204" pitchFamily="34" charset="0"/>
              </a:rPr>
              <a:t>Move all other card sides not being used below this slide.</a:t>
            </a:r>
          </a:p>
          <a:p>
            <a:pPr algn="l"/>
            <a:r>
              <a:rPr lang="en-US" sz="500" b="1" dirty="0">
                <a:solidFill>
                  <a:srgbClr val="007CAB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3) </a:t>
            </a:r>
            <a:r>
              <a:rPr lang="en-US" sz="500" dirty="0">
                <a:latin typeface="Avenir Book" panose="02000503020000020003" pitchFamily="2" charset="0"/>
                <a:cs typeface="Arial Narrow" panose="020B0604020202020204" pitchFamily="34" charset="0"/>
              </a:rPr>
              <a:t>Double-check spelling, QR codes, download instructions, etc.</a:t>
            </a:r>
          </a:p>
          <a:p>
            <a:pPr algn="l"/>
            <a:r>
              <a:rPr lang="en-US" sz="500" b="1" dirty="0">
                <a:solidFill>
                  <a:srgbClr val="007CAB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4) </a:t>
            </a:r>
            <a:r>
              <a:rPr lang="en-US" sz="500" dirty="0">
                <a:latin typeface="Avenir Book" panose="02000503020000020003" pitchFamily="2" charset="0"/>
                <a:cs typeface="Arial Narrow" panose="020B0604020202020204" pitchFamily="34" charset="0"/>
              </a:rPr>
              <a:t>Delete this slide and all slides that follow.</a:t>
            </a:r>
          </a:p>
          <a:p>
            <a:pPr algn="l"/>
            <a:r>
              <a:rPr lang="en-US" sz="500" b="1" dirty="0">
                <a:solidFill>
                  <a:srgbClr val="007CAB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5) </a:t>
            </a:r>
            <a:r>
              <a:rPr lang="en-US" sz="500" dirty="0">
                <a:latin typeface="Avenir Book" panose="02000503020000020003" pitchFamily="2" charset="0"/>
                <a:cs typeface="Arial Narrow" panose="020B0604020202020204" pitchFamily="34" charset="0"/>
              </a:rPr>
              <a:t>In the menu bar, click File &gt;&gt; Export &gt;&gt; PDF. </a:t>
            </a:r>
          </a:p>
          <a:p>
            <a:pPr algn="l"/>
            <a:endParaRPr lang="en-US" sz="500" dirty="0">
              <a:latin typeface="Avenir Book" panose="02000503020000020003" pitchFamily="2" charset="0"/>
              <a:cs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29074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556D6BB-154E-5348-ADE8-B350D6438F0F}"/>
              </a:ext>
            </a:extLst>
          </p:cNvPr>
          <p:cNvSpPr/>
          <p:nvPr/>
        </p:nvSpPr>
        <p:spPr>
          <a:xfrm>
            <a:off x="0" y="0"/>
            <a:ext cx="3200400" cy="1828799"/>
          </a:xfrm>
          <a:prstGeom prst="rect">
            <a:avLst/>
          </a:prstGeom>
          <a:solidFill>
            <a:srgbClr val="43BE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584B55-5CB9-8A40-B4A3-545D5D712231}"/>
              </a:ext>
            </a:extLst>
          </p:cNvPr>
          <p:cNvSpPr txBox="1"/>
          <p:nvPr/>
        </p:nvSpPr>
        <p:spPr>
          <a:xfrm>
            <a:off x="1361716" y="632460"/>
            <a:ext cx="1767014" cy="114691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800"/>
              </a:lnSpc>
              <a:spcAft>
                <a:spcPts val="600"/>
              </a:spcAft>
            </a:pPr>
            <a:r>
              <a:rPr lang="en-US" sz="65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Download “LiveSafe” from Google Play or the App Store.</a:t>
            </a:r>
          </a:p>
          <a:p>
            <a:pPr>
              <a:lnSpc>
                <a:spcPts val="800"/>
              </a:lnSpc>
              <a:spcAft>
                <a:spcPts val="600"/>
              </a:spcAft>
            </a:pPr>
            <a:r>
              <a:rPr lang="en-US" sz="65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Register with your phone number &amp; email.</a:t>
            </a:r>
          </a:p>
          <a:p>
            <a:pPr>
              <a:lnSpc>
                <a:spcPts val="800"/>
              </a:lnSpc>
              <a:spcAft>
                <a:spcPts val="600"/>
              </a:spcAft>
            </a:pPr>
            <a:r>
              <a:rPr lang="en-US" sz="65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Search for &amp; select “Glover Park Corporation” &amp; then choose your community. </a:t>
            </a:r>
          </a:p>
          <a:p>
            <a:pPr>
              <a:lnSpc>
                <a:spcPts val="800"/>
              </a:lnSpc>
              <a:spcAft>
                <a:spcPts val="600"/>
              </a:spcAft>
            </a:pPr>
            <a:r>
              <a:rPr lang="en-US" sz="65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Answer any additional profile questions.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B88BB94-E209-C347-A62C-83DEF9C2C42D}"/>
              </a:ext>
            </a:extLst>
          </p:cNvPr>
          <p:cNvSpPr/>
          <p:nvPr/>
        </p:nvSpPr>
        <p:spPr>
          <a:xfrm>
            <a:off x="1233601" y="653773"/>
            <a:ext cx="165100" cy="165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tx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1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EDE9460-F125-AD40-9A8B-B2DD1158CE9C}"/>
              </a:ext>
            </a:extLst>
          </p:cNvPr>
          <p:cNvSpPr/>
          <p:nvPr/>
        </p:nvSpPr>
        <p:spPr>
          <a:xfrm>
            <a:off x="1233601" y="924800"/>
            <a:ext cx="165100" cy="165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tx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2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D31C54E-94A2-4F4F-8544-ECD88BEA6101}"/>
              </a:ext>
            </a:extLst>
          </p:cNvPr>
          <p:cNvSpPr/>
          <p:nvPr/>
        </p:nvSpPr>
        <p:spPr>
          <a:xfrm>
            <a:off x="1233601" y="1118165"/>
            <a:ext cx="165100" cy="165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tx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DE803A-620C-E644-B5BE-5DCF7EE83A15}"/>
              </a:ext>
            </a:extLst>
          </p:cNvPr>
          <p:cNvSpPr txBox="1"/>
          <p:nvPr/>
        </p:nvSpPr>
        <p:spPr>
          <a:xfrm>
            <a:off x="-74763" y="-373811"/>
            <a:ext cx="2582174" cy="2773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Profile Question</a:t>
            </a:r>
          </a:p>
        </p:txBody>
      </p:sp>
      <p:pic>
        <p:nvPicPr>
          <p:cNvPr id="17" name="Picture 16" descr="A screenshot of a cell phone&#10;&#10;Description automatically generated">
            <a:extLst>
              <a:ext uri="{FF2B5EF4-FFF2-40B4-BE49-F238E27FC236}">
                <a16:creationId xmlns:a16="http://schemas.microsoft.com/office/drawing/2014/main" id="{071CF4E5-451C-FA44-AA1F-413C75795C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88" y="108870"/>
            <a:ext cx="1063243" cy="1928673"/>
          </a:xfrm>
          <a:prstGeom prst="rect">
            <a:avLst/>
          </a:prstGeom>
        </p:spPr>
      </p:pic>
      <p:pic>
        <p:nvPicPr>
          <p:cNvPr id="14" name="Picture 13" descr="A close up of a screen&#10;&#10;Description automatically generated">
            <a:extLst>
              <a:ext uri="{FF2B5EF4-FFF2-40B4-BE49-F238E27FC236}">
                <a16:creationId xmlns:a16="http://schemas.microsoft.com/office/drawing/2014/main" id="{6F3A7D92-9E12-E649-9941-183A34E05E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63" y="63682"/>
            <a:ext cx="1063243" cy="2044337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915418A5-446D-3647-9B9F-1056FB116726}"/>
              </a:ext>
            </a:extLst>
          </p:cNvPr>
          <p:cNvSpPr/>
          <p:nvPr/>
        </p:nvSpPr>
        <p:spPr>
          <a:xfrm>
            <a:off x="1233601" y="1476280"/>
            <a:ext cx="165100" cy="165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tx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A6FFC03-6D2C-3C4D-BE6A-6638881EC31D}"/>
              </a:ext>
            </a:extLst>
          </p:cNvPr>
          <p:cNvSpPr txBox="1"/>
          <p:nvPr/>
        </p:nvSpPr>
        <p:spPr>
          <a:xfrm>
            <a:off x="1046648" y="149144"/>
            <a:ext cx="1669523" cy="314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60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Get the App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69031DE-A99B-8B45-83CB-5D8212ABA7C7}"/>
              </a:ext>
            </a:extLst>
          </p:cNvPr>
          <p:cNvSpPr txBox="1"/>
          <p:nvPr/>
        </p:nvSpPr>
        <p:spPr>
          <a:xfrm>
            <a:off x="1235818" y="358709"/>
            <a:ext cx="1991032" cy="306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200" i="1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for</a:t>
            </a:r>
            <a:r>
              <a:rPr lang="en-US" sz="160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 Glover Park Corp</a:t>
            </a:r>
          </a:p>
        </p:txBody>
      </p:sp>
    </p:spTree>
    <p:extLst>
      <p:ext uri="{BB962C8B-B14F-4D97-AF65-F5344CB8AC3E}">
        <p14:creationId xmlns:p14="http://schemas.microsoft.com/office/powerpoint/2010/main" val="18297261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556D6BB-154E-5348-ADE8-B350D6438F0F}"/>
              </a:ext>
            </a:extLst>
          </p:cNvPr>
          <p:cNvSpPr/>
          <p:nvPr/>
        </p:nvSpPr>
        <p:spPr>
          <a:xfrm>
            <a:off x="0" y="0"/>
            <a:ext cx="3200400" cy="1828799"/>
          </a:xfrm>
          <a:prstGeom prst="rect">
            <a:avLst/>
          </a:prstGeom>
          <a:solidFill>
            <a:srgbClr val="43BE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584B55-5CB9-8A40-B4A3-545D5D712231}"/>
              </a:ext>
            </a:extLst>
          </p:cNvPr>
          <p:cNvSpPr txBox="1"/>
          <p:nvPr/>
        </p:nvSpPr>
        <p:spPr>
          <a:xfrm>
            <a:off x="1361716" y="632460"/>
            <a:ext cx="1767014" cy="114691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800"/>
              </a:lnSpc>
              <a:spcAft>
                <a:spcPts val="600"/>
              </a:spcAft>
            </a:pPr>
            <a:r>
              <a:rPr lang="en-US" sz="65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Download “LiveSafe” from Google Play or the App Store.</a:t>
            </a:r>
          </a:p>
          <a:p>
            <a:pPr>
              <a:lnSpc>
                <a:spcPts val="800"/>
              </a:lnSpc>
              <a:spcAft>
                <a:spcPts val="600"/>
              </a:spcAft>
            </a:pPr>
            <a:r>
              <a:rPr lang="en-US" sz="65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Register with your phone number &amp; email.</a:t>
            </a:r>
          </a:p>
          <a:p>
            <a:pPr>
              <a:lnSpc>
                <a:spcPts val="800"/>
              </a:lnSpc>
              <a:spcAft>
                <a:spcPts val="600"/>
              </a:spcAft>
            </a:pPr>
            <a:r>
              <a:rPr lang="en-US" sz="65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Search for &amp; select “Glover Park Corporation” &amp; then choose your community. </a:t>
            </a:r>
          </a:p>
          <a:p>
            <a:pPr>
              <a:lnSpc>
                <a:spcPts val="800"/>
              </a:lnSpc>
              <a:spcAft>
                <a:spcPts val="600"/>
              </a:spcAft>
            </a:pPr>
            <a:r>
              <a:rPr lang="en-US" sz="65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When prompted, enter in pin “XXXX”.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DE803A-620C-E644-B5BE-5DCF7EE83A15}"/>
              </a:ext>
            </a:extLst>
          </p:cNvPr>
          <p:cNvSpPr txBox="1"/>
          <p:nvPr/>
        </p:nvSpPr>
        <p:spPr>
          <a:xfrm>
            <a:off x="-74763" y="-373811"/>
            <a:ext cx="2582174" cy="2773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Pin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55FA3B48-DCD2-BA46-8EEE-89D2BB8A9B44}"/>
              </a:ext>
            </a:extLst>
          </p:cNvPr>
          <p:cNvSpPr/>
          <p:nvPr/>
        </p:nvSpPr>
        <p:spPr>
          <a:xfrm>
            <a:off x="1233601" y="653773"/>
            <a:ext cx="165100" cy="165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tx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1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3614E9BC-B8C4-B344-A209-D7A293988F5E}"/>
              </a:ext>
            </a:extLst>
          </p:cNvPr>
          <p:cNvSpPr/>
          <p:nvPr/>
        </p:nvSpPr>
        <p:spPr>
          <a:xfrm>
            <a:off x="1233601" y="924800"/>
            <a:ext cx="165100" cy="165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tx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2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A59DE334-9CAB-9647-959D-219D0D924D87}"/>
              </a:ext>
            </a:extLst>
          </p:cNvPr>
          <p:cNvSpPr/>
          <p:nvPr/>
        </p:nvSpPr>
        <p:spPr>
          <a:xfrm>
            <a:off x="1233601" y="1118165"/>
            <a:ext cx="165100" cy="165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tx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3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F66F76DF-E7D9-3248-BF13-4F625BFB0D9F}"/>
              </a:ext>
            </a:extLst>
          </p:cNvPr>
          <p:cNvSpPr/>
          <p:nvPr/>
        </p:nvSpPr>
        <p:spPr>
          <a:xfrm>
            <a:off x="1233601" y="1481360"/>
            <a:ext cx="165100" cy="165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tx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4</a:t>
            </a:r>
          </a:p>
        </p:txBody>
      </p:sp>
      <p:pic>
        <p:nvPicPr>
          <p:cNvPr id="30" name="Picture 29" descr="A screenshot of a cell phone&#10;&#10;Description automatically generated">
            <a:extLst>
              <a:ext uri="{FF2B5EF4-FFF2-40B4-BE49-F238E27FC236}">
                <a16:creationId xmlns:a16="http://schemas.microsoft.com/office/drawing/2014/main" id="{59920B3B-907C-6B4C-B4EB-4D7934973E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88" y="108870"/>
            <a:ext cx="1063243" cy="1928673"/>
          </a:xfrm>
          <a:prstGeom prst="rect">
            <a:avLst/>
          </a:prstGeom>
        </p:spPr>
      </p:pic>
      <p:pic>
        <p:nvPicPr>
          <p:cNvPr id="14" name="Picture 13" descr="A close up of a screen&#10;&#10;Description automatically generated">
            <a:extLst>
              <a:ext uri="{FF2B5EF4-FFF2-40B4-BE49-F238E27FC236}">
                <a16:creationId xmlns:a16="http://schemas.microsoft.com/office/drawing/2014/main" id="{72991F07-17DC-EE40-BD62-D752268EF9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63" y="63682"/>
            <a:ext cx="1063243" cy="204433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60B77CE-8B59-D745-80CA-1BB1D4462A7D}"/>
              </a:ext>
            </a:extLst>
          </p:cNvPr>
          <p:cNvSpPr txBox="1"/>
          <p:nvPr/>
        </p:nvSpPr>
        <p:spPr>
          <a:xfrm>
            <a:off x="1046648" y="149144"/>
            <a:ext cx="1669523" cy="314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60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Get the App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F44C41A-DC12-F942-B32B-514771A1A827}"/>
              </a:ext>
            </a:extLst>
          </p:cNvPr>
          <p:cNvSpPr txBox="1"/>
          <p:nvPr/>
        </p:nvSpPr>
        <p:spPr>
          <a:xfrm>
            <a:off x="1235818" y="358709"/>
            <a:ext cx="1991032" cy="306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200" i="1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for</a:t>
            </a:r>
            <a:r>
              <a:rPr lang="en-US" sz="160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 Glover Park Corp</a:t>
            </a:r>
          </a:p>
        </p:txBody>
      </p:sp>
    </p:spTree>
    <p:extLst>
      <p:ext uri="{BB962C8B-B14F-4D97-AF65-F5344CB8AC3E}">
        <p14:creationId xmlns:p14="http://schemas.microsoft.com/office/powerpoint/2010/main" val="40643085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556D6BB-154E-5348-ADE8-B350D6438F0F}"/>
              </a:ext>
            </a:extLst>
          </p:cNvPr>
          <p:cNvSpPr/>
          <p:nvPr/>
        </p:nvSpPr>
        <p:spPr>
          <a:xfrm>
            <a:off x="0" y="0"/>
            <a:ext cx="3200400" cy="1828799"/>
          </a:xfrm>
          <a:prstGeom prst="rect">
            <a:avLst/>
          </a:prstGeom>
          <a:solidFill>
            <a:srgbClr val="43BE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584B55-5CB9-8A40-B4A3-545D5D712231}"/>
              </a:ext>
            </a:extLst>
          </p:cNvPr>
          <p:cNvSpPr txBox="1"/>
          <p:nvPr/>
        </p:nvSpPr>
        <p:spPr>
          <a:xfrm>
            <a:off x="1348598" y="681889"/>
            <a:ext cx="1058498" cy="114691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900"/>
              </a:lnSpc>
              <a:spcAft>
                <a:spcPts val="600"/>
              </a:spcAft>
            </a:pPr>
            <a:r>
              <a:rPr lang="en-US" sz="65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Scan the QR Code. </a:t>
            </a:r>
          </a:p>
          <a:p>
            <a:pPr>
              <a:lnSpc>
                <a:spcPts val="900"/>
              </a:lnSpc>
              <a:spcAft>
                <a:spcPts val="600"/>
              </a:spcAft>
            </a:pPr>
            <a:r>
              <a:rPr lang="en-US" sz="65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Download “LiveSafe,” then input &amp; verify your mobile phone number.</a:t>
            </a:r>
          </a:p>
          <a:p>
            <a:pPr>
              <a:lnSpc>
                <a:spcPts val="900"/>
              </a:lnSpc>
              <a:spcAft>
                <a:spcPts val="600"/>
              </a:spcAft>
            </a:pPr>
            <a:r>
              <a:rPr lang="en-US" sz="65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If prompted, search for your organization. 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B88BB94-E209-C347-A62C-83DEF9C2C42D}"/>
              </a:ext>
            </a:extLst>
          </p:cNvPr>
          <p:cNvSpPr/>
          <p:nvPr/>
        </p:nvSpPr>
        <p:spPr>
          <a:xfrm>
            <a:off x="1213129" y="698500"/>
            <a:ext cx="165100" cy="165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tx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1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EDE9460-F125-AD40-9A8B-B2DD1158CE9C}"/>
              </a:ext>
            </a:extLst>
          </p:cNvPr>
          <p:cNvSpPr/>
          <p:nvPr/>
        </p:nvSpPr>
        <p:spPr>
          <a:xfrm>
            <a:off x="1213129" y="900908"/>
            <a:ext cx="165100" cy="165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tx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2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D31C54E-94A2-4F4F-8544-ECD88BEA6101}"/>
              </a:ext>
            </a:extLst>
          </p:cNvPr>
          <p:cNvSpPr/>
          <p:nvPr/>
        </p:nvSpPr>
        <p:spPr>
          <a:xfrm>
            <a:off x="1213129" y="1330744"/>
            <a:ext cx="165100" cy="165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tx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38F2A1-315F-9B44-972F-D23D943246F0}"/>
              </a:ext>
            </a:extLst>
          </p:cNvPr>
          <p:cNvSpPr txBox="1"/>
          <p:nvPr/>
        </p:nvSpPr>
        <p:spPr>
          <a:xfrm>
            <a:off x="-74763" y="-373811"/>
            <a:ext cx="2582174" cy="2773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QR Code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D15F985-10D8-2143-960D-947DFF4CF46D}"/>
              </a:ext>
            </a:extLst>
          </p:cNvPr>
          <p:cNvSpPr/>
          <p:nvPr/>
        </p:nvSpPr>
        <p:spPr>
          <a:xfrm>
            <a:off x="2369389" y="997789"/>
            <a:ext cx="831011" cy="8310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ECAE39-172D-5848-9A1B-D54551DDE4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1690" y="1059611"/>
            <a:ext cx="714076" cy="71407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C8C6B8F-BC31-D34F-9AF3-DCBBDE44C28F}"/>
              </a:ext>
            </a:extLst>
          </p:cNvPr>
          <p:cNvSpPr/>
          <p:nvPr/>
        </p:nvSpPr>
        <p:spPr>
          <a:xfrm>
            <a:off x="2369389" y="948906"/>
            <a:ext cx="831011" cy="74762"/>
          </a:xfrm>
          <a:prstGeom prst="rect">
            <a:avLst/>
          </a:prstGeom>
          <a:solidFill>
            <a:srgbClr val="007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A screenshot of a cell phone&#10;&#10;Description automatically generated">
            <a:extLst>
              <a:ext uri="{FF2B5EF4-FFF2-40B4-BE49-F238E27FC236}">
                <a16:creationId xmlns:a16="http://schemas.microsoft.com/office/drawing/2014/main" id="{1F6A46EF-E305-6A49-8CD6-5A232E3F34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88" y="108870"/>
            <a:ext cx="1063243" cy="1928673"/>
          </a:xfrm>
          <a:prstGeom prst="rect">
            <a:avLst/>
          </a:prstGeom>
        </p:spPr>
      </p:pic>
      <p:pic>
        <p:nvPicPr>
          <p:cNvPr id="17" name="Picture 16" descr="A close up of a screen&#10;&#10;Description automatically generated">
            <a:extLst>
              <a:ext uri="{FF2B5EF4-FFF2-40B4-BE49-F238E27FC236}">
                <a16:creationId xmlns:a16="http://schemas.microsoft.com/office/drawing/2014/main" id="{CDBA250A-1EFC-164B-B8FA-75C1101B7A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63" y="63682"/>
            <a:ext cx="1063243" cy="204433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8B63B2D-EC31-EC4A-9447-B43DA8CC0663}"/>
              </a:ext>
            </a:extLst>
          </p:cNvPr>
          <p:cNvSpPr txBox="1"/>
          <p:nvPr/>
        </p:nvSpPr>
        <p:spPr>
          <a:xfrm>
            <a:off x="1046648" y="149144"/>
            <a:ext cx="1669523" cy="314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60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Get the App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950373B-4F3A-E64E-820C-33DA1428521F}"/>
              </a:ext>
            </a:extLst>
          </p:cNvPr>
          <p:cNvSpPr txBox="1"/>
          <p:nvPr/>
        </p:nvSpPr>
        <p:spPr>
          <a:xfrm>
            <a:off x="1235818" y="358709"/>
            <a:ext cx="1991032" cy="306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200" i="1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for</a:t>
            </a:r>
            <a:r>
              <a:rPr lang="en-US" sz="160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 Glover Park Corp</a:t>
            </a:r>
          </a:p>
        </p:txBody>
      </p:sp>
    </p:spTree>
    <p:extLst>
      <p:ext uri="{BB962C8B-B14F-4D97-AF65-F5344CB8AC3E}">
        <p14:creationId xmlns:p14="http://schemas.microsoft.com/office/powerpoint/2010/main" val="34085332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556D6BB-154E-5348-ADE8-B350D6438F0F}"/>
              </a:ext>
            </a:extLst>
          </p:cNvPr>
          <p:cNvSpPr/>
          <p:nvPr/>
        </p:nvSpPr>
        <p:spPr>
          <a:xfrm>
            <a:off x="0" y="0"/>
            <a:ext cx="3200400" cy="1828799"/>
          </a:xfrm>
          <a:prstGeom prst="rect">
            <a:avLst/>
          </a:prstGeom>
          <a:solidFill>
            <a:srgbClr val="43BE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584B55-5CB9-8A40-B4A3-545D5D712231}"/>
              </a:ext>
            </a:extLst>
          </p:cNvPr>
          <p:cNvSpPr txBox="1"/>
          <p:nvPr/>
        </p:nvSpPr>
        <p:spPr>
          <a:xfrm>
            <a:off x="1348598" y="681889"/>
            <a:ext cx="1049545" cy="114691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900"/>
              </a:lnSpc>
              <a:spcAft>
                <a:spcPts val="600"/>
              </a:spcAft>
            </a:pPr>
            <a:r>
              <a:rPr lang="en-US" sz="65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Scan the QR Code.</a:t>
            </a:r>
          </a:p>
          <a:p>
            <a:pPr>
              <a:lnSpc>
                <a:spcPts val="900"/>
              </a:lnSpc>
              <a:spcAft>
                <a:spcPts val="600"/>
              </a:spcAft>
            </a:pPr>
            <a:r>
              <a:rPr lang="en-US" sz="65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Download “LiveSafe,” then input &amp; verify your mobile phone number.</a:t>
            </a:r>
          </a:p>
          <a:p>
            <a:pPr>
              <a:lnSpc>
                <a:spcPts val="900"/>
              </a:lnSpc>
              <a:spcAft>
                <a:spcPts val="600"/>
              </a:spcAft>
            </a:pPr>
            <a:r>
              <a:rPr lang="en-US" sz="65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Enter in “XXXX” when prompted for a pin.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38F2A1-315F-9B44-972F-D23D943246F0}"/>
              </a:ext>
            </a:extLst>
          </p:cNvPr>
          <p:cNvSpPr txBox="1"/>
          <p:nvPr/>
        </p:nvSpPr>
        <p:spPr>
          <a:xfrm>
            <a:off x="-74763" y="-373811"/>
            <a:ext cx="2582174" cy="2773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QR Code + Pin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D15F985-10D8-2143-960D-947DFF4CF46D}"/>
              </a:ext>
            </a:extLst>
          </p:cNvPr>
          <p:cNvSpPr/>
          <p:nvPr/>
        </p:nvSpPr>
        <p:spPr>
          <a:xfrm>
            <a:off x="2369389" y="997789"/>
            <a:ext cx="831011" cy="8310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ECAE39-172D-5848-9A1B-D54551DDE4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1690" y="1059611"/>
            <a:ext cx="714076" cy="71407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C8C6B8F-BC31-D34F-9AF3-DCBBDE44C28F}"/>
              </a:ext>
            </a:extLst>
          </p:cNvPr>
          <p:cNvSpPr/>
          <p:nvPr/>
        </p:nvSpPr>
        <p:spPr>
          <a:xfrm>
            <a:off x="2369389" y="948906"/>
            <a:ext cx="831011" cy="74762"/>
          </a:xfrm>
          <a:prstGeom prst="rect">
            <a:avLst/>
          </a:prstGeom>
          <a:solidFill>
            <a:srgbClr val="007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F7EFB2C-F466-2645-BC92-67B5977DF1B2}"/>
              </a:ext>
            </a:extLst>
          </p:cNvPr>
          <p:cNvSpPr/>
          <p:nvPr/>
        </p:nvSpPr>
        <p:spPr>
          <a:xfrm>
            <a:off x="1213129" y="698500"/>
            <a:ext cx="165100" cy="165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tx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1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DAE4F0E-B45A-4042-89D9-10C322C102E7}"/>
              </a:ext>
            </a:extLst>
          </p:cNvPr>
          <p:cNvSpPr/>
          <p:nvPr/>
        </p:nvSpPr>
        <p:spPr>
          <a:xfrm>
            <a:off x="1213129" y="900908"/>
            <a:ext cx="165100" cy="165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tx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2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E21525B-8157-2645-89AC-EE4C242C3C7D}"/>
              </a:ext>
            </a:extLst>
          </p:cNvPr>
          <p:cNvSpPr/>
          <p:nvPr/>
        </p:nvSpPr>
        <p:spPr>
          <a:xfrm>
            <a:off x="1213129" y="1330744"/>
            <a:ext cx="165100" cy="165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>
                <a:solidFill>
                  <a:schemeClr val="tx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3</a:t>
            </a:r>
          </a:p>
        </p:txBody>
      </p:sp>
      <p:pic>
        <p:nvPicPr>
          <p:cNvPr id="27" name="Picture 26" descr="A screenshot of a cell phone&#10;&#10;Description automatically generated">
            <a:extLst>
              <a:ext uri="{FF2B5EF4-FFF2-40B4-BE49-F238E27FC236}">
                <a16:creationId xmlns:a16="http://schemas.microsoft.com/office/drawing/2014/main" id="{CC661603-78FD-2443-A45F-8C60D6753E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88" y="108870"/>
            <a:ext cx="1063243" cy="1928673"/>
          </a:xfrm>
          <a:prstGeom prst="rect">
            <a:avLst/>
          </a:prstGeom>
        </p:spPr>
      </p:pic>
      <p:pic>
        <p:nvPicPr>
          <p:cNvPr id="17" name="Picture 16" descr="A close up of a screen&#10;&#10;Description automatically generated">
            <a:extLst>
              <a:ext uri="{FF2B5EF4-FFF2-40B4-BE49-F238E27FC236}">
                <a16:creationId xmlns:a16="http://schemas.microsoft.com/office/drawing/2014/main" id="{17FCEB1F-F1DE-2344-8001-C82A68D48B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63" y="63682"/>
            <a:ext cx="1063243" cy="204433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B27291A-598B-1046-A1EA-EDB2DCFEDCA4}"/>
              </a:ext>
            </a:extLst>
          </p:cNvPr>
          <p:cNvSpPr txBox="1"/>
          <p:nvPr/>
        </p:nvSpPr>
        <p:spPr>
          <a:xfrm>
            <a:off x="1046648" y="149144"/>
            <a:ext cx="1669523" cy="314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60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Get the App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850C3B8-2279-914F-9E01-2F446D18AAD4}"/>
              </a:ext>
            </a:extLst>
          </p:cNvPr>
          <p:cNvSpPr txBox="1"/>
          <p:nvPr/>
        </p:nvSpPr>
        <p:spPr>
          <a:xfrm>
            <a:off x="1235818" y="358709"/>
            <a:ext cx="1991032" cy="306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200" i="1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for</a:t>
            </a:r>
            <a:r>
              <a:rPr lang="en-US" sz="160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 Glover Park Corp</a:t>
            </a:r>
          </a:p>
        </p:txBody>
      </p:sp>
    </p:spTree>
    <p:extLst>
      <p:ext uri="{BB962C8B-B14F-4D97-AF65-F5344CB8AC3E}">
        <p14:creationId xmlns:p14="http://schemas.microsoft.com/office/powerpoint/2010/main" val="8806007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CCB43DA-A39F-9640-BC03-155E81C56D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2264" b="21546"/>
          <a:stretch/>
        </p:blipFill>
        <p:spPr>
          <a:xfrm>
            <a:off x="0" y="-1"/>
            <a:ext cx="3200400" cy="1828801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556D6BB-154E-5348-ADE8-B350D6438F0F}"/>
              </a:ext>
            </a:extLst>
          </p:cNvPr>
          <p:cNvSpPr/>
          <p:nvPr/>
        </p:nvSpPr>
        <p:spPr>
          <a:xfrm>
            <a:off x="0" y="0"/>
            <a:ext cx="3200400" cy="1828799"/>
          </a:xfrm>
          <a:prstGeom prst="rect">
            <a:avLst/>
          </a:prstGeom>
          <a:solidFill>
            <a:srgbClr val="43BEE6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E51AD72-D459-3E49-8615-F812FD6F47AE}"/>
              </a:ext>
            </a:extLst>
          </p:cNvPr>
          <p:cNvSpPr txBox="1"/>
          <p:nvPr/>
        </p:nvSpPr>
        <p:spPr>
          <a:xfrm>
            <a:off x="-74763" y="-373811"/>
            <a:ext cx="3332004" cy="2773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Old/Original Configuration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7D708A7-57C0-2B47-8856-ED6B3EFF1A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142" y="642428"/>
            <a:ext cx="967496" cy="6438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ACE1DA4-DF46-D14C-B563-05C62D943B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6270" y="1189481"/>
            <a:ext cx="976301" cy="64623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770ABD2-2187-C04A-96FD-952F785F5B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5623" y="628054"/>
            <a:ext cx="976301" cy="64970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D55F921-B749-FF45-B2D2-20E950584C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162" y="1182564"/>
            <a:ext cx="976301" cy="646235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1AFCD6E-4D45-ED40-94A3-A4C4E4F89933}"/>
              </a:ext>
            </a:extLst>
          </p:cNvPr>
          <p:cNvCxnSpPr/>
          <p:nvPr/>
        </p:nvCxnSpPr>
        <p:spPr>
          <a:xfrm>
            <a:off x="1584960" y="121920"/>
            <a:ext cx="0" cy="48299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4F23A07D-E253-6D48-A5AC-33DB9C4E2EEE}"/>
              </a:ext>
            </a:extLst>
          </p:cNvPr>
          <p:cNvSpPr txBox="1"/>
          <p:nvPr/>
        </p:nvSpPr>
        <p:spPr>
          <a:xfrm>
            <a:off x="1603718" y="140678"/>
            <a:ext cx="1528689" cy="504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400" dirty="0">
                <a:solidFill>
                  <a:schemeClr val="bg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SAFETY STARTS WITH YOU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D641EE1-6E93-7A44-873C-12E500B14DD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21908" y="270817"/>
            <a:ext cx="1397413" cy="20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6396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220</TotalTime>
  <Words>1159</Words>
  <Application>Microsoft Macintosh PowerPoint</Application>
  <PresentationFormat>Custom</PresentationFormat>
  <Paragraphs>107</Paragraphs>
  <Slides>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Avenir Book</vt:lpstr>
      <vt:lpstr>Calibri</vt:lpstr>
      <vt:lpstr>Calibri Light</vt:lpstr>
      <vt:lpstr>Office Theme</vt:lpstr>
      <vt:lpstr>PowerPoint Presentation</vt:lpstr>
      <vt:lpstr>PowerPoint Presentation</vt:lpstr>
      <vt:lpstr>Export Instructions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Export Instructions</dc:title>
  <dc:creator>Microsoft Office User</dc:creator>
  <cp:lastModifiedBy>Courtney Newcomb</cp:lastModifiedBy>
  <cp:revision>45</cp:revision>
  <cp:lastPrinted>2018-12-26T15:59:55Z</cp:lastPrinted>
  <dcterms:created xsi:type="dcterms:W3CDTF">2018-12-26T14:26:40Z</dcterms:created>
  <dcterms:modified xsi:type="dcterms:W3CDTF">2021-06-02T15:48:57Z</dcterms:modified>
</cp:coreProperties>
</file>